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6"/>
    <p:restoredTop sz="96327"/>
  </p:normalViewPr>
  <p:slideViewPr>
    <p:cSldViewPr snapToGrid="0">
      <p:cViewPr varScale="1">
        <p:scale>
          <a:sx n="144" d="100"/>
          <a:sy n="144" d="100"/>
        </p:scale>
        <p:origin x="216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62FBC-F9DC-9145-9F4E-177628E476E5}" type="datetimeFigureOut">
              <a:rPr lang="de-DE" smtClean="0"/>
              <a:t>31.01.23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57000-708B-0E43-9FD0-DC77B52CD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8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A57000-708B-0E43-9FD0-DC77B52CD41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2286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1/31/23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10.2.42.25/scp/login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E12E8F-733D-9BB1-6493-67863BB98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M 437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417F003-F368-DAE2-D9E2-7EFE723758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Noah Gertsch, Til </a:t>
            </a:r>
            <a:r>
              <a:rPr lang="de-DE" dirty="0" err="1"/>
              <a:t>Bäckman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326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067B0-00E5-4549-75C8-A5566A8AA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Ablauf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CA4FBE-6A18-4C74-A567-390F2C9B47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Organigramm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Prozessdiagramm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57149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743172-17A8-4FA4-8434-B813E03B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4CE1233C-FD2F-489E-BFDE-086F5FED6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38D627A-1CD0-36DD-706F-80F53CC2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1800225"/>
            <a:ext cx="3444211" cy="42411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700"/>
              <a:t>Organigramm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02365A4-0AF3-0A3D-1AE7-DE402A42E8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0472" y="1125087"/>
            <a:ext cx="6268062" cy="4434652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6158132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277119-B941-4A45-9322-FA2BC135D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23">
            <a:extLst>
              <a:ext uri="{FF2B5EF4-FFF2-40B4-BE49-F238E27FC236}">
                <a16:creationId xmlns:a16="http://schemas.microsoft.com/office/drawing/2014/main" id="{DFDB457D-F372-428B-A10D-41080EF93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 flipH="1">
            <a:off x="7554995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blipFill>
            <a:blip r:embed="rId2">
              <a:duotone>
                <a:schemeClr val="accent1">
                  <a:tint val="98000"/>
                  <a:lumMod val="102000"/>
                </a:schemeClr>
                <a:schemeClr val="accent1">
                  <a:shade val="98000"/>
                  <a:lumMod val="98000"/>
                </a:schemeClr>
              </a:duotone>
            </a:blip>
            <a:tile tx="0" ty="0" sx="100000" sy="100000" flip="none" algn="tl"/>
          </a:blip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5A49A7B-912C-CB9F-1407-C26C5F27C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4349" y="1819275"/>
            <a:ext cx="3606137" cy="42220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100"/>
              <a:t>Prozessdiagramm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94DA756-3B44-1507-8526-1176D74F7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672" y="597401"/>
            <a:ext cx="6919651" cy="5431924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2236874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610F818-219E-491F-887F-B078103BA2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3739895"/>
            <a:ext cx="12192000" cy="3118104"/>
          </a:xfrm>
          <a:custGeom>
            <a:avLst/>
            <a:gdLst>
              <a:gd name="connsiteX0" fmla="*/ 0 w 12192000"/>
              <a:gd name="connsiteY0" fmla="*/ 0 h 3118104"/>
              <a:gd name="connsiteX1" fmla="*/ 3676329 w 12192000"/>
              <a:gd name="connsiteY1" fmla="*/ 0 h 3118104"/>
              <a:gd name="connsiteX2" fmla="*/ 5595257 w 12192000"/>
              <a:gd name="connsiteY2" fmla="*/ 0 h 3118104"/>
              <a:gd name="connsiteX3" fmla="*/ 5672349 w 12192000"/>
              <a:gd name="connsiteY3" fmla="*/ 0 h 3118104"/>
              <a:gd name="connsiteX4" fmla="*/ 6053347 w 12192000"/>
              <a:gd name="connsiteY4" fmla="*/ 263783 h 3118104"/>
              <a:gd name="connsiteX5" fmla="*/ 6061813 w 12192000"/>
              <a:gd name="connsiteY5" fmla="*/ 266713 h 3118104"/>
              <a:gd name="connsiteX6" fmla="*/ 6074513 w 12192000"/>
              <a:gd name="connsiteY6" fmla="*/ 271110 h 3118104"/>
              <a:gd name="connsiteX7" fmla="*/ 6087212 w 12192000"/>
              <a:gd name="connsiteY7" fmla="*/ 275506 h 3118104"/>
              <a:gd name="connsiteX8" fmla="*/ 6097797 w 12192000"/>
              <a:gd name="connsiteY8" fmla="*/ 275506 h 3118104"/>
              <a:gd name="connsiteX9" fmla="*/ 6110496 w 12192000"/>
              <a:gd name="connsiteY9" fmla="*/ 275506 h 3118104"/>
              <a:gd name="connsiteX10" fmla="*/ 6121079 w 12192000"/>
              <a:gd name="connsiteY10" fmla="*/ 271110 h 3118104"/>
              <a:gd name="connsiteX11" fmla="*/ 6133779 w 12192000"/>
              <a:gd name="connsiteY11" fmla="*/ 266713 h 3118104"/>
              <a:gd name="connsiteX12" fmla="*/ 6142246 w 12192000"/>
              <a:gd name="connsiteY12" fmla="*/ 263783 h 3118104"/>
              <a:gd name="connsiteX13" fmla="*/ 6523247 w 12192000"/>
              <a:gd name="connsiteY13" fmla="*/ 0 h 3118104"/>
              <a:gd name="connsiteX14" fmla="*/ 6596743 w 12192000"/>
              <a:gd name="connsiteY14" fmla="*/ 0 h 3118104"/>
              <a:gd name="connsiteX15" fmla="*/ 12186115 w 12192000"/>
              <a:gd name="connsiteY15" fmla="*/ 0 h 3118104"/>
              <a:gd name="connsiteX16" fmla="*/ 12192000 w 12192000"/>
              <a:gd name="connsiteY16" fmla="*/ 0 h 3118104"/>
              <a:gd name="connsiteX17" fmla="*/ 12192000 w 12192000"/>
              <a:gd name="connsiteY17" fmla="*/ 3118104 h 3118104"/>
              <a:gd name="connsiteX18" fmla="*/ 7728858 w 12192000"/>
              <a:gd name="connsiteY18" fmla="*/ 3118104 h 3118104"/>
              <a:gd name="connsiteX19" fmla="*/ 6596743 w 12192000"/>
              <a:gd name="connsiteY19" fmla="*/ 3118104 h 3118104"/>
              <a:gd name="connsiteX20" fmla="*/ 5595257 w 12192000"/>
              <a:gd name="connsiteY20" fmla="*/ 3118104 h 3118104"/>
              <a:gd name="connsiteX21" fmla="*/ 2906487 w 12192000"/>
              <a:gd name="connsiteY21" fmla="*/ 3118104 h 3118104"/>
              <a:gd name="connsiteX22" fmla="*/ 0 w 12192000"/>
              <a:gd name="connsiteY22" fmla="*/ 3118104 h 3118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2000" h="3118104">
                <a:moveTo>
                  <a:pt x="0" y="0"/>
                </a:moveTo>
                <a:lnTo>
                  <a:pt x="3676329" y="0"/>
                </a:lnTo>
                <a:lnTo>
                  <a:pt x="5595257" y="0"/>
                </a:lnTo>
                <a:lnTo>
                  <a:pt x="5672349" y="0"/>
                </a:lnTo>
                <a:lnTo>
                  <a:pt x="6053347" y="263783"/>
                </a:lnTo>
                <a:lnTo>
                  <a:pt x="6061813" y="266713"/>
                </a:lnTo>
                <a:lnTo>
                  <a:pt x="6074513" y="271110"/>
                </a:lnTo>
                <a:lnTo>
                  <a:pt x="6087212" y="275506"/>
                </a:lnTo>
                <a:lnTo>
                  <a:pt x="6097797" y="275506"/>
                </a:lnTo>
                <a:lnTo>
                  <a:pt x="6110496" y="275506"/>
                </a:lnTo>
                <a:lnTo>
                  <a:pt x="6121079" y="271110"/>
                </a:lnTo>
                <a:lnTo>
                  <a:pt x="6133779" y="266713"/>
                </a:lnTo>
                <a:lnTo>
                  <a:pt x="6142246" y="263783"/>
                </a:lnTo>
                <a:lnTo>
                  <a:pt x="6523247" y="0"/>
                </a:lnTo>
                <a:lnTo>
                  <a:pt x="6596743" y="0"/>
                </a:lnTo>
                <a:lnTo>
                  <a:pt x="12186115" y="0"/>
                </a:lnTo>
                <a:lnTo>
                  <a:pt x="12192000" y="0"/>
                </a:lnTo>
                <a:lnTo>
                  <a:pt x="12192000" y="3118104"/>
                </a:lnTo>
                <a:lnTo>
                  <a:pt x="7728858" y="3118104"/>
                </a:lnTo>
                <a:lnTo>
                  <a:pt x="6596743" y="3118104"/>
                </a:lnTo>
                <a:lnTo>
                  <a:pt x="5595257" y="3118104"/>
                </a:lnTo>
                <a:lnTo>
                  <a:pt x="2906487" y="3118104"/>
                </a:lnTo>
                <a:lnTo>
                  <a:pt x="0" y="3118104"/>
                </a:lnTo>
                <a:close/>
              </a:path>
            </a:pathLst>
          </a:cu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F6E4CEC-A4D5-C6D8-C679-D7B6FA278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98" y="4989105"/>
            <a:ext cx="10572000" cy="138874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SLA</a:t>
            </a:r>
          </a:p>
        </p:txBody>
      </p:sp>
      <p:sp>
        <p:nvSpPr>
          <p:cNvPr id="13" name="Rounded Rectangle 16">
            <a:extLst>
              <a:ext uri="{FF2B5EF4-FFF2-40B4-BE49-F238E27FC236}">
                <a16:creationId xmlns:a16="http://schemas.microsoft.com/office/drawing/2014/main" id="{5A086AAD-1108-41EB-A7C9-5E22CA942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10472" y="643464"/>
            <a:ext cx="7757804" cy="2817491"/>
          </a:xfrm>
          <a:prstGeom prst="roundRect">
            <a:avLst>
              <a:gd name="adj" fmla="val 3513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CFC2863-7BC9-5C28-AC14-305CA5FD2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302" y="293796"/>
            <a:ext cx="8539011" cy="444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207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6DE050-B04D-B57E-763E-BC19828B3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Demo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213016E-74F1-8283-383E-4C242D51346C}"/>
              </a:ext>
            </a:extLst>
          </p:cNvPr>
          <p:cNvSpPr txBox="1"/>
          <p:nvPr/>
        </p:nvSpPr>
        <p:spPr>
          <a:xfrm>
            <a:off x="308113" y="3390383"/>
            <a:ext cx="52725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600" dirty="0" err="1">
                <a:solidFill>
                  <a:schemeClr val="accent1">
                    <a:lumMod val="75000"/>
                  </a:schemeClr>
                </a:solidFill>
                <a:hlinkClick r:id="rId3"/>
              </a:rPr>
              <a:t>OSTicket</a:t>
            </a:r>
            <a:endParaRPr lang="de-DE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osTicket.com.de | Open Source Support Ticket System">
            <a:extLst>
              <a:ext uri="{FF2B5EF4-FFF2-40B4-BE49-F238E27FC236}">
                <a16:creationId xmlns:a16="http://schemas.microsoft.com/office/drawing/2014/main" id="{CB2FBA26-94DC-0722-C0AA-DF515E159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898" y="2959188"/>
            <a:ext cx="5441950" cy="243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753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itierfähig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Zitierfähig</Template>
  <TotalTime>0</TotalTime>
  <Words>18</Words>
  <Application>Microsoft Macintosh PowerPoint</Application>
  <PresentationFormat>Breitbild</PresentationFormat>
  <Paragraphs>13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2</vt:lpstr>
      <vt:lpstr>Zitierfähig</vt:lpstr>
      <vt:lpstr>M 437</vt:lpstr>
      <vt:lpstr>Ablauf</vt:lpstr>
      <vt:lpstr>Organigramm</vt:lpstr>
      <vt:lpstr>Prozessdiagramm</vt:lpstr>
      <vt:lpstr>SLA</vt:lpstr>
      <vt:lpstr>Demo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 437</dc:title>
  <dc:creator>Gertsch Noah</dc:creator>
  <cp:lastModifiedBy>Gertsch Noah</cp:lastModifiedBy>
  <cp:revision>1</cp:revision>
  <dcterms:created xsi:type="dcterms:W3CDTF">2023-01-31T12:01:48Z</dcterms:created>
  <dcterms:modified xsi:type="dcterms:W3CDTF">2023-01-31T12:17:56Z</dcterms:modified>
</cp:coreProperties>
</file>