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F33456-4FE2-4728-BB6E-D43635CD0D2E}" v="17" dt="2024-01-08T13:46:44.206"/>
    <p1510:client id="{D99E5022-2BE9-854D-9E27-8CD62E4F17B4}" v="146" dt="2024-01-15T13:25:28.3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umgartner Samuel Gandy" userId="6a5380ef-8751-42b9-a0c5-b959e9fd95d9" providerId="ADAL" clId="{2AF33456-4FE2-4728-BB6E-D43635CD0D2E}"/>
    <pc:docChg chg="undo custSel modSld">
      <pc:chgData name="Baumgartner Samuel Gandy" userId="6a5380ef-8751-42b9-a0c5-b959e9fd95d9" providerId="ADAL" clId="{2AF33456-4FE2-4728-BB6E-D43635CD0D2E}" dt="2024-01-08T13:46:44.206" v="16" actId="26606"/>
      <pc:docMkLst>
        <pc:docMk/>
      </pc:docMkLst>
      <pc:sldChg chg="addSp delSp modSp mod addAnim delAnim setClrOvrMap">
        <pc:chgData name="Baumgartner Samuel Gandy" userId="6a5380ef-8751-42b9-a0c5-b959e9fd95d9" providerId="ADAL" clId="{2AF33456-4FE2-4728-BB6E-D43635CD0D2E}" dt="2024-01-08T13:46:44.206" v="16" actId="26606"/>
        <pc:sldMkLst>
          <pc:docMk/>
          <pc:sldMk cId="1853490504" sldId="261"/>
        </pc:sldMkLst>
        <pc:spChg chg="mod">
          <ac:chgData name="Baumgartner Samuel Gandy" userId="6a5380ef-8751-42b9-a0c5-b959e9fd95d9" providerId="ADAL" clId="{2AF33456-4FE2-4728-BB6E-D43635CD0D2E}" dt="2024-01-08T13:46:44.206" v="16" actId="26606"/>
          <ac:spMkLst>
            <pc:docMk/>
            <pc:sldMk cId="1853490504" sldId="261"/>
            <ac:spMk id="2" creationId="{AC4E4C8F-44A0-9946-C0D6-C08157D6C414}"/>
          </ac:spMkLst>
        </pc:spChg>
        <pc:spChg chg="mod">
          <ac:chgData name="Baumgartner Samuel Gandy" userId="6a5380ef-8751-42b9-a0c5-b959e9fd95d9" providerId="ADAL" clId="{2AF33456-4FE2-4728-BB6E-D43635CD0D2E}" dt="2024-01-08T13:46:44.206" v="16" actId="26606"/>
          <ac:spMkLst>
            <pc:docMk/>
            <pc:sldMk cId="1853490504" sldId="261"/>
            <ac:spMk id="4" creationId="{81414DE6-2E6C-8918-EBD5-040290D60851}"/>
          </ac:spMkLst>
        </pc:spChg>
        <pc:spChg chg="add del">
          <ac:chgData name="Baumgartner Samuel Gandy" userId="6a5380ef-8751-42b9-a0c5-b959e9fd95d9" providerId="ADAL" clId="{2AF33456-4FE2-4728-BB6E-D43635CD0D2E}" dt="2024-01-08T13:46:28.929" v="14" actId="26606"/>
          <ac:spMkLst>
            <pc:docMk/>
            <pc:sldMk cId="1853490504" sldId="261"/>
            <ac:spMk id="6153" creationId="{9228552E-C8B1-4A80-8448-0787CE0FC704}"/>
          </ac:spMkLst>
        </pc:spChg>
        <pc:spChg chg="add del">
          <ac:chgData name="Baumgartner Samuel Gandy" userId="6a5380ef-8751-42b9-a0c5-b959e9fd95d9" providerId="ADAL" clId="{2AF33456-4FE2-4728-BB6E-D43635CD0D2E}" dt="2024-01-08T13:46:17.418" v="1" actId="26606"/>
          <ac:spMkLst>
            <pc:docMk/>
            <pc:sldMk cId="1853490504" sldId="261"/>
            <ac:spMk id="6158" creationId="{06DA9DF9-31F7-4056-B42E-878CC92417B8}"/>
          </ac:spMkLst>
        </pc:spChg>
        <pc:spChg chg="add del">
          <ac:chgData name="Baumgartner Samuel Gandy" userId="6a5380ef-8751-42b9-a0c5-b959e9fd95d9" providerId="ADAL" clId="{2AF33456-4FE2-4728-BB6E-D43635CD0D2E}" dt="2024-01-08T13:46:19.843" v="3" actId="26606"/>
          <ac:spMkLst>
            <pc:docMk/>
            <pc:sldMk cId="1853490504" sldId="261"/>
            <ac:spMk id="6160" creationId="{007891EC-4501-44ED-A8C8-B11B6DB767AB}"/>
          </ac:spMkLst>
        </pc:spChg>
        <pc:spChg chg="add del">
          <ac:chgData name="Baumgartner Samuel Gandy" userId="6a5380ef-8751-42b9-a0c5-b959e9fd95d9" providerId="ADAL" clId="{2AF33456-4FE2-4728-BB6E-D43635CD0D2E}" dt="2024-01-08T13:46:19.843" v="3" actId="26606"/>
          <ac:spMkLst>
            <pc:docMk/>
            <pc:sldMk cId="1853490504" sldId="261"/>
            <ac:spMk id="6161" creationId="{C1DD1A8A-57D5-4A81-AD04-532B043C5611}"/>
          </ac:spMkLst>
        </pc:spChg>
        <pc:spChg chg="add del">
          <ac:chgData name="Baumgartner Samuel Gandy" userId="6a5380ef-8751-42b9-a0c5-b959e9fd95d9" providerId="ADAL" clId="{2AF33456-4FE2-4728-BB6E-D43635CD0D2E}" dt="2024-01-08T13:46:22.142" v="5" actId="26606"/>
          <ac:spMkLst>
            <pc:docMk/>
            <pc:sldMk cId="1853490504" sldId="261"/>
            <ac:spMk id="6162" creationId="{4063B759-00FC-46D1-9898-8E8625268FAF}"/>
          </ac:spMkLst>
        </pc:spChg>
        <pc:spChg chg="add del">
          <ac:chgData name="Baumgartner Samuel Gandy" userId="6a5380ef-8751-42b9-a0c5-b959e9fd95d9" providerId="ADAL" clId="{2AF33456-4FE2-4728-BB6E-D43635CD0D2E}" dt="2024-01-08T13:46:22.142" v="5" actId="26606"/>
          <ac:spMkLst>
            <pc:docMk/>
            <pc:sldMk cId="1853490504" sldId="261"/>
            <ac:spMk id="6163" creationId="{6F828D28-8E09-41CC-8229-3070B5467A96}"/>
          </ac:spMkLst>
        </pc:spChg>
        <pc:spChg chg="add del">
          <ac:chgData name="Baumgartner Samuel Gandy" userId="6a5380ef-8751-42b9-a0c5-b959e9fd95d9" providerId="ADAL" clId="{2AF33456-4FE2-4728-BB6E-D43635CD0D2E}" dt="2024-01-08T13:46:22.142" v="5" actId="26606"/>
          <ac:spMkLst>
            <pc:docMk/>
            <pc:sldMk cId="1853490504" sldId="261"/>
            <ac:spMk id="6164" creationId="{D5B012D8-7F27-4758-9AC6-C889B154BD73}"/>
          </ac:spMkLst>
        </pc:spChg>
        <pc:spChg chg="add del">
          <ac:chgData name="Baumgartner Samuel Gandy" userId="6a5380ef-8751-42b9-a0c5-b959e9fd95d9" providerId="ADAL" clId="{2AF33456-4FE2-4728-BB6E-D43635CD0D2E}" dt="2024-01-08T13:46:23.399" v="7" actId="26606"/>
          <ac:spMkLst>
            <pc:docMk/>
            <pc:sldMk cId="1853490504" sldId="261"/>
            <ac:spMk id="6166" creationId="{37C89E4B-3C9F-44B9-8B86-D9E3D112D8EC}"/>
          </ac:spMkLst>
        </pc:spChg>
        <pc:spChg chg="add del">
          <ac:chgData name="Baumgartner Samuel Gandy" userId="6a5380ef-8751-42b9-a0c5-b959e9fd95d9" providerId="ADAL" clId="{2AF33456-4FE2-4728-BB6E-D43635CD0D2E}" dt="2024-01-08T13:46:26.861" v="10" actId="26606"/>
          <ac:spMkLst>
            <pc:docMk/>
            <pc:sldMk cId="1853490504" sldId="261"/>
            <ac:spMk id="6170" creationId="{5A59F003-E00A-43F9-91DC-CC54E3B87466}"/>
          </ac:spMkLst>
        </pc:spChg>
        <pc:spChg chg="add del">
          <ac:chgData name="Baumgartner Samuel Gandy" userId="6a5380ef-8751-42b9-a0c5-b959e9fd95d9" providerId="ADAL" clId="{2AF33456-4FE2-4728-BB6E-D43635CD0D2E}" dt="2024-01-08T13:46:26.861" v="10" actId="26606"/>
          <ac:spMkLst>
            <pc:docMk/>
            <pc:sldMk cId="1853490504" sldId="261"/>
            <ac:spMk id="6171" creationId="{D74A4382-E3AD-430A-9A1F-DFA3E0E77A7D}"/>
          </ac:spMkLst>
        </pc:spChg>
        <pc:spChg chg="add del">
          <ac:chgData name="Baumgartner Samuel Gandy" userId="6a5380ef-8751-42b9-a0c5-b959e9fd95d9" providerId="ADAL" clId="{2AF33456-4FE2-4728-BB6E-D43635CD0D2E}" dt="2024-01-08T13:46:26.861" v="10" actId="26606"/>
          <ac:spMkLst>
            <pc:docMk/>
            <pc:sldMk cId="1853490504" sldId="261"/>
            <ac:spMk id="6172" creationId="{79F40191-0F44-4FD1-82CC-ACB507C14BE6}"/>
          </ac:spMkLst>
        </pc:spChg>
        <pc:spChg chg="add del">
          <ac:chgData name="Baumgartner Samuel Gandy" userId="6a5380ef-8751-42b9-a0c5-b959e9fd95d9" providerId="ADAL" clId="{2AF33456-4FE2-4728-BB6E-D43635CD0D2E}" dt="2024-01-08T13:46:28.922" v="13" actId="26606"/>
          <ac:spMkLst>
            <pc:docMk/>
            <pc:sldMk cId="1853490504" sldId="261"/>
            <ac:spMk id="6174" creationId="{0671A8AE-40A1-4631-A6B8-581AFF065482}"/>
          </ac:spMkLst>
        </pc:spChg>
        <pc:spChg chg="add del">
          <ac:chgData name="Baumgartner Samuel Gandy" userId="6a5380ef-8751-42b9-a0c5-b959e9fd95d9" providerId="ADAL" clId="{2AF33456-4FE2-4728-BB6E-D43635CD0D2E}" dt="2024-01-08T13:46:28.922" v="13" actId="26606"/>
          <ac:spMkLst>
            <pc:docMk/>
            <pc:sldMk cId="1853490504" sldId="261"/>
            <ac:spMk id="6175" creationId="{AB58EF07-17C2-48CF-ABB0-EEF1F17CB8F0}"/>
          </ac:spMkLst>
        </pc:spChg>
        <pc:spChg chg="add del">
          <ac:chgData name="Baumgartner Samuel Gandy" userId="6a5380ef-8751-42b9-a0c5-b959e9fd95d9" providerId="ADAL" clId="{2AF33456-4FE2-4728-BB6E-D43635CD0D2E}" dt="2024-01-08T13:46:28.922" v="13" actId="26606"/>
          <ac:spMkLst>
            <pc:docMk/>
            <pc:sldMk cId="1853490504" sldId="261"/>
            <ac:spMk id="6176" creationId="{AF2F604E-43BE-4DC3-B983-E071523364F8}"/>
          </ac:spMkLst>
        </pc:spChg>
        <pc:spChg chg="add del">
          <ac:chgData name="Baumgartner Samuel Gandy" userId="6a5380ef-8751-42b9-a0c5-b959e9fd95d9" providerId="ADAL" clId="{2AF33456-4FE2-4728-BB6E-D43635CD0D2E}" dt="2024-01-08T13:46:28.922" v="13" actId="26606"/>
          <ac:spMkLst>
            <pc:docMk/>
            <pc:sldMk cId="1853490504" sldId="261"/>
            <ac:spMk id="6177" creationId="{08C9B587-E65E-4B52-B37C-ABEBB6E87928}"/>
          </ac:spMkLst>
        </pc:spChg>
        <pc:spChg chg="add del">
          <ac:chgData name="Baumgartner Samuel Gandy" userId="6a5380ef-8751-42b9-a0c5-b959e9fd95d9" providerId="ADAL" clId="{2AF33456-4FE2-4728-BB6E-D43635CD0D2E}" dt="2024-01-08T13:46:44.206" v="16" actId="26606"/>
          <ac:spMkLst>
            <pc:docMk/>
            <pc:sldMk cId="1853490504" sldId="261"/>
            <ac:spMk id="6179" creationId="{5A59F003-E00A-43F9-91DC-CC54E3B87466}"/>
          </ac:spMkLst>
        </pc:spChg>
        <pc:spChg chg="add del">
          <ac:chgData name="Baumgartner Samuel Gandy" userId="6a5380ef-8751-42b9-a0c5-b959e9fd95d9" providerId="ADAL" clId="{2AF33456-4FE2-4728-BB6E-D43635CD0D2E}" dt="2024-01-08T13:46:44.206" v="16" actId="26606"/>
          <ac:spMkLst>
            <pc:docMk/>
            <pc:sldMk cId="1853490504" sldId="261"/>
            <ac:spMk id="6180" creationId="{D74A4382-E3AD-430A-9A1F-DFA3E0E77A7D}"/>
          </ac:spMkLst>
        </pc:spChg>
        <pc:spChg chg="add del">
          <ac:chgData name="Baumgartner Samuel Gandy" userId="6a5380ef-8751-42b9-a0c5-b959e9fd95d9" providerId="ADAL" clId="{2AF33456-4FE2-4728-BB6E-D43635CD0D2E}" dt="2024-01-08T13:46:44.206" v="16" actId="26606"/>
          <ac:spMkLst>
            <pc:docMk/>
            <pc:sldMk cId="1853490504" sldId="261"/>
            <ac:spMk id="6181" creationId="{79F40191-0F44-4FD1-82CC-ACB507C14BE6}"/>
          </ac:spMkLst>
        </pc:spChg>
        <pc:spChg chg="add">
          <ac:chgData name="Baumgartner Samuel Gandy" userId="6a5380ef-8751-42b9-a0c5-b959e9fd95d9" providerId="ADAL" clId="{2AF33456-4FE2-4728-BB6E-D43635CD0D2E}" dt="2024-01-08T13:46:44.206" v="16" actId="26606"/>
          <ac:spMkLst>
            <pc:docMk/>
            <pc:sldMk cId="1853490504" sldId="261"/>
            <ac:spMk id="6186" creationId="{657F69E0-C4B0-4BEC-A689-4F8D877F05D4}"/>
          </ac:spMkLst>
        </pc:spChg>
        <pc:spChg chg="add">
          <ac:chgData name="Baumgartner Samuel Gandy" userId="6a5380ef-8751-42b9-a0c5-b959e9fd95d9" providerId="ADAL" clId="{2AF33456-4FE2-4728-BB6E-D43635CD0D2E}" dt="2024-01-08T13:46:44.206" v="16" actId="26606"/>
          <ac:spMkLst>
            <pc:docMk/>
            <pc:sldMk cId="1853490504" sldId="261"/>
            <ac:spMk id="6188" creationId="{9F6380B4-6A1C-481E-8408-B4E6C75B9B81}"/>
          </ac:spMkLst>
        </pc:spChg>
        <pc:picChg chg="mod ord">
          <ac:chgData name="Baumgartner Samuel Gandy" userId="6a5380ef-8751-42b9-a0c5-b959e9fd95d9" providerId="ADAL" clId="{2AF33456-4FE2-4728-BB6E-D43635CD0D2E}" dt="2024-01-08T13:46:44.206" v="16" actId="26606"/>
          <ac:picMkLst>
            <pc:docMk/>
            <pc:sldMk cId="1853490504" sldId="261"/>
            <ac:picMk id="6146" creationId="{45A5B20E-9B2A-D2A9-CE09-7A7AF86334C0}"/>
          </ac:picMkLst>
        </pc:picChg>
        <pc:cxnChg chg="add del">
          <ac:chgData name="Baumgartner Samuel Gandy" userId="6a5380ef-8751-42b9-a0c5-b959e9fd95d9" providerId="ADAL" clId="{2AF33456-4FE2-4728-BB6E-D43635CD0D2E}" dt="2024-01-08T13:46:23.399" v="7" actId="26606"/>
          <ac:cxnSpMkLst>
            <pc:docMk/>
            <pc:sldMk cId="1853490504" sldId="261"/>
            <ac:cxnSpMk id="6167" creationId="{AA2EAA10-076F-46BD-8F0F-B9A2FB77A85C}"/>
          </ac:cxnSpMkLst>
        </pc:cxnChg>
        <pc:cxnChg chg="add del">
          <ac:chgData name="Baumgartner Samuel Gandy" userId="6a5380ef-8751-42b9-a0c5-b959e9fd95d9" providerId="ADAL" clId="{2AF33456-4FE2-4728-BB6E-D43635CD0D2E}" dt="2024-01-08T13:46:23.399" v="7" actId="26606"/>
          <ac:cxnSpMkLst>
            <pc:docMk/>
            <pc:sldMk cId="1853490504" sldId="261"/>
            <ac:cxnSpMk id="6168" creationId="{D891E407-403B-4764-86C9-33A56D3BCAA3}"/>
          </ac:cxnSpMkLst>
        </pc:cxnChg>
      </pc:sldChg>
    </pc:docChg>
  </pc:docChgLst>
  <pc:docChgLst>
    <pc:chgData name="Gertsch Noah" userId="54d33493-6481-4148-be1b-392d4b4be02b" providerId="ADAL" clId="{D99E5022-2BE9-854D-9E27-8CD62E4F17B4}"/>
    <pc:docChg chg="undo custSel addSld modSld">
      <pc:chgData name="Gertsch Noah" userId="54d33493-6481-4148-be1b-392d4b4be02b" providerId="ADAL" clId="{D99E5022-2BE9-854D-9E27-8CD62E4F17B4}" dt="2024-01-15T13:25:28.391" v="1083" actId="20577"/>
      <pc:docMkLst>
        <pc:docMk/>
      </pc:docMkLst>
      <pc:sldChg chg="addSp modSp modTransition modAnim modNotesTx">
        <pc:chgData name="Gertsch Noah" userId="54d33493-6481-4148-be1b-392d4b4be02b" providerId="ADAL" clId="{D99E5022-2BE9-854D-9E27-8CD62E4F17B4}" dt="2024-01-15T13:24:58.527" v="1055" actId="20577"/>
        <pc:sldMkLst>
          <pc:docMk/>
          <pc:sldMk cId="1089496154" sldId="256"/>
        </pc:sldMkLst>
        <pc:spChg chg="add mod">
          <ac:chgData name="Gertsch Noah" userId="54d33493-6481-4148-be1b-392d4b4be02b" providerId="ADAL" clId="{D99E5022-2BE9-854D-9E27-8CD62E4F17B4}" dt="2023-12-11T14:27:28.957" v="115"/>
          <ac:spMkLst>
            <pc:docMk/>
            <pc:sldMk cId="1089496154" sldId="256"/>
            <ac:spMk id="7" creationId="{FB5BAF79-3E5A-CD8F-EB0E-48E9D784FBA6}"/>
          </ac:spMkLst>
        </pc:spChg>
      </pc:sldChg>
      <pc:sldChg chg="addSp delSp modSp mod modTransition setBg modNotesTx">
        <pc:chgData name="Gertsch Noah" userId="54d33493-6481-4148-be1b-392d4b4be02b" providerId="ADAL" clId="{D99E5022-2BE9-854D-9E27-8CD62E4F17B4}" dt="2024-01-15T13:25:06.450" v="1061" actId="20577"/>
        <pc:sldMkLst>
          <pc:docMk/>
          <pc:sldMk cId="996585629" sldId="257"/>
        </pc:sldMkLst>
        <pc:spChg chg="add">
          <ac:chgData name="Gertsch Noah" userId="54d33493-6481-4148-be1b-392d4b4be02b" providerId="ADAL" clId="{D99E5022-2BE9-854D-9E27-8CD62E4F17B4}" dt="2023-12-11T14:26:43.389" v="114" actId="26606"/>
          <ac:spMkLst>
            <pc:docMk/>
            <pc:sldMk cId="996585629" sldId="257"/>
            <ac:spMk id="2" creationId="{666D942F-A9CC-538D-8BAE-1F443581FC58}"/>
          </ac:spMkLst>
        </pc:spChg>
        <pc:spChg chg="add mod">
          <ac:chgData name="Gertsch Noah" userId="54d33493-6481-4148-be1b-392d4b4be02b" providerId="ADAL" clId="{D99E5022-2BE9-854D-9E27-8CD62E4F17B4}" dt="2024-01-08T13:03:19.396" v="1042" actId="20577"/>
          <ac:spMkLst>
            <pc:docMk/>
            <pc:sldMk cId="996585629" sldId="257"/>
            <ac:spMk id="3" creationId="{167578EF-CF12-4045-EF49-9C73B060C47A}"/>
          </ac:spMkLst>
        </pc:spChg>
        <pc:spChg chg="add mod">
          <ac:chgData name="Gertsch Noah" userId="54d33493-6481-4148-be1b-392d4b4be02b" providerId="ADAL" clId="{D99E5022-2BE9-854D-9E27-8CD62E4F17B4}" dt="2023-12-11T14:28:02.464" v="119" actId="113"/>
          <ac:spMkLst>
            <pc:docMk/>
            <pc:sldMk cId="996585629" sldId="257"/>
            <ac:spMk id="4" creationId="{C9256CA9-922B-B144-CBEF-0A51D8F0AEDB}"/>
          </ac:spMkLst>
        </pc:spChg>
        <pc:spChg chg="del mod replId">
          <ac:chgData name="Gertsch Noah" userId="54d33493-6481-4148-be1b-392d4b4be02b" providerId="ADAL" clId="{D99E5022-2BE9-854D-9E27-8CD62E4F17B4}" dt="2023-12-11T14:26:43.389" v="114" actId="26606"/>
          <ac:spMkLst>
            <pc:docMk/>
            <pc:sldMk cId="996585629" sldId="257"/>
            <ac:spMk id="3076" creationId="{925ECB61-BB7E-340A-8AA5-683AFDF6629E}"/>
          </ac:spMkLst>
        </pc:spChg>
        <pc:spChg chg="del mod replId">
          <ac:chgData name="Gertsch Noah" userId="54d33493-6481-4148-be1b-392d4b4be02b" providerId="ADAL" clId="{D99E5022-2BE9-854D-9E27-8CD62E4F17B4}" dt="2023-12-11T14:26:43.389" v="114" actId="26606"/>
          <ac:spMkLst>
            <pc:docMk/>
            <pc:sldMk cId="996585629" sldId="257"/>
            <ac:spMk id="3077" creationId="{0DAD7E99-3A8B-FD43-2567-79C67A0F1047}"/>
          </ac:spMkLst>
        </pc:spChg>
        <pc:spChg chg="add">
          <ac:chgData name="Gertsch Noah" userId="54d33493-6481-4148-be1b-392d4b4be02b" providerId="ADAL" clId="{D99E5022-2BE9-854D-9E27-8CD62E4F17B4}" dt="2023-12-11T14:26:43.389" v="114" actId="26606"/>
          <ac:spMkLst>
            <pc:docMk/>
            <pc:sldMk cId="996585629" sldId="257"/>
            <ac:spMk id="3079" creationId="{9AA72BD9-2C5A-4EDC-931F-5AA08EACA0F3}"/>
          </ac:spMkLst>
        </pc:spChg>
        <pc:spChg chg="add">
          <ac:chgData name="Gertsch Noah" userId="54d33493-6481-4148-be1b-392d4b4be02b" providerId="ADAL" clId="{D99E5022-2BE9-854D-9E27-8CD62E4F17B4}" dt="2023-12-11T14:26:43.389" v="114" actId="26606"/>
          <ac:spMkLst>
            <pc:docMk/>
            <pc:sldMk cId="996585629" sldId="257"/>
            <ac:spMk id="3081" creationId="{DD3981AC-7B61-4947-BCF3-F7AA7FA385B9}"/>
          </ac:spMkLst>
        </pc:spChg>
        <pc:spChg chg="add">
          <ac:chgData name="Gertsch Noah" userId="54d33493-6481-4148-be1b-392d4b4be02b" providerId="ADAL" clId="{D99E5022-2BE9-854D-9E27-8CD62E4F17B4}" dt="2023-12-11T14:26:43.389" v="114" actId="26606"/>
          <ac:spMkLst>
            <pc:docMk/>
            <pc:sldMk cId="996585629" sldId="257"/>
            <ac:spMk id="3083" creationId="{55D4142C-5077-457F-A6AD-3FECFDB39685}"/>
          </ac:spMkLst>
        </pc:spChg>
        <pc:spChg chg="add">
          <ac:chgData name="Gertsch Noah" userId="54d33493-6481-4148-be1b-392d4b4be02b" providerId="ADAL" clId="{D99E5022-2BE9-854D-9E27-8CD62E4F17B4}" dt="2023-12-11T14:26:43.389" v="114" actId="26606"/>
          <ac:spMkLst>
            <pc:docMk/>
            <pc:sldMk cId="996585629" sldId="257"/>
            <ac:spMk id="3085" creationId="{7A5F0580-5EE9-419F-96EE-B6529EF6E7D0}"/>
          </ac:spMkLst>
        </pc:spChg>
        <pc:picChg chg="add">
          <ac:chgData name="Gertsch Noah" userId="54d33493-6481-4148-be1b-392d4b4be02b" providerId="ADAL" clId="{D99E5022-2BE9-854D-9E27-8CD62E4F17B4}" dt="2023-12-11T14:26:43.389" v="114" actId="26606"/>
          <ac:picMkLst>
            <pc:docMk/>
            <pc:sldMk cId="996585629" sldId="257"/>
            <ac:picMk id="3074" creationId="{6C3436EC-ADA7-4DFD-FA50-F16AD131F559}"/>
          </ac:picMkLst>
        </pc:picChg>
        <pc:picChg chg="add del mod replId">
          <ac:chgData name="Gertsch Noah" userId="54d33493-6481-4148-be1b-392d4b4be02b" providerId="ADAL" clId="{D99E5022-2BE9-854D-9E27-8CD62E4F17B4}" dt="2023-12-11T14:26:43.389" v="114" actId="26606"/>
          <ac:picMkLst>
            <pc:docMk/>
            <pc:sldMk cId="996585629" sldId="257"/>
            <ac:picMk id="3078" creationId="{C11D27EB-D042-5C35-CAEE-4D6D2001E38D}"/>
          </ac:picMkLst>
        </pc:picChg>
      </pc:sldChg>
      <pc:sldChg chg="addSp delSp modSp new mod modTransition setBg modAnim modNotesTx">
        <pc:chgData name="Gertsch Noah" userId="54d33493-6481-4148-be1b-392d4b4be02b" providerId="ADAL" clId="{D99E5022-2BE9-854D-9E27-8CD62E4F17B4}" dt="2024-01-15T13:25:12.836" v="1065" actId="20577"/>
        <pc:sldMkLst>
          <pc:docMk/>
          <pc:sldMk cId="2958401991" sldId="258"/>
        </pc:sldMkLst>
        <pc:spChg chg="add">
          <ac:chgData name="Gertsch Noah" userId="54d33493-6481-4148-be1b-392d4b4be02b" providerId="ADAL" clId="{D99E5022-2BE9-854D-9E27-8CD62E4F17B4}" dt="2023-12-11T14:25:53.084" v="111" actId="26606"/>
          <ac:spMkLst>
            <pc:docMk/>
            <pc:sldMk cId="2958401991" sldId="258"/>
            <ac:spMk id="2" creationId="{9AD9B03A-7DF2-329A-AE7B-57395D6897B5}"/>
          </ac:spMkLst>
        </pc:spChg>
        <pc:spChg chg="del">
          <ac:chgData name="Gertsch Noah" userId="54d33493-6481-4148-be1b-392d4b4be02b" providerId="ADAL" clId="{D99E5022-2BE9-854D-9E27-8CD62E4F17B4}" dt="2023-12-11T14:25:49.855" v="109"/>
          <ac:spMkLst>
            <pc:docMk/>
            <pc:sldMk cId="2958401991" sldId="258"/>
            <ac:spMk id="3" creationId="{BC8B9A96-363D-3FD3-E66A-AEFE55FA1BBA}"/>
          </ac:spMkLst>
        </pc:spChg>
        <pc:spChg chg="add mod">
          <ac:chgData name="Gertsch Noah" userId="54d33493-6481-4148-be1b-392d4b4be02b" providerId="ADAL" clId="{D99E5022-2BE9-854D-9E27-8CD62E4F17B4}" dt="2023-12-11T14:27:53.909" v="118" actId="207"/>
          <ac:spMkLst>
            <pc:docMk/>
            <pc:sldMk cId="2958401991" sldId="258"/>
            <ac:spMk id="4" creationId="{C3872002-280E-4DB6-BA68-383B521838A2}"/>
          </ac:spMkLst>
        </pc:spChg>
        <pc:spChg chg="add mod">
          <ac:chgData name="Gertsch Noah" userId="54d33493-6481-4148-be1b-392d4b4be02b" providerId="ADAL" clId="{D99E5022-2BE9-854D-9E27-8CD62E4F17B4}" dt="2023-12-11T14:50:13.307" v="434" actId="20577"/>
          <ac:spMkLst>
            <pc:docMk/>
            <pc:sldMk cId="2958401991" sldId="258"/>
            <ac:spMk id="5" creationId="{4B70B657-CEDB-E480-1DDB-A0CE95D0259E}"/>
          </ac:spMkLst>
        </pc:spChg>
        <pc:spChg chg="del mod replId">
          <ac:chgData name="Gertsch Noah" userId="54d33493-6481-4148-be1b-392d4b4be02b" providerId="ADAL" clId="{D99E5022-2BE9-854D-9E27-8CD62E4F17B4}" dt="2023-12-11T14:25:53.084" v="111" actId="26606"/>
          <ac:spMkLst>
            <pc:docMk/>
            <pc:sldMk cId="2958401991" sldId="258"/>
            <ac:spMk id="2052" creationId="{C8AE3FE7-16CA-A625-DCBB-C91051EDC935}"/>
          </ac:spMkLst>
        </pc:spChg>
        <pc:spChg chg="add mod">
          <ac:chgData name="Gertsch Noah" userId="54d33493-6481-4148-be1b-392d4b4be02b" providerId="ADAL" clId="{D99E5022-2BE9-854D-9E27-8CD62E4F17B4}" dt="2023-12-11T14:46:15.445" v="268" actId="5793"/>
          <ac:spMkLst>
            <pc:docMk/>
            <pc:sldMk cId="2958401991" sldId="258"/>
            <ac:spMk id="2054" creationId="{BB176CCE-1211-6666-75EA-23557ED98B0E}"/>
          </ac:spMkLst>
        </pc:spChg>
        <pc:spChg chg="add">
          <ac:chgData name="Gertsch Noah" userId="54d33493-6481-4148-be1b-392d4b4be02b" providerId="ADAL" clId="{D99E5022-2BE9-854D-9E27-8CD62E4F17B4}" dt="2023-12-11T14:25:53.084" v="111" actId="26606"/>
          <ac:spMkLst>
            <pc:docMk/>
            <pc:sldMk cId="2958401991" sldId="258"/>
            <ac:spMk id="2057" creationId="{9AA72BD9-2C5A-4EDC-931F-5AA08EACA0F3}"/>
          </ac:spMkLst>
        </pc:spChg>
        <pc:spChg chg="add">
          <ac:chgData name="Gertsch Noah" userId="54d33493-6481-4148-be1b-392d4b4be02b" providerId="ADAL" clId="{D99E5022-2BE9-854D-9E27-8CD62E4F17B4}" dt="2023-12-11T14:25:53.084" v="111" actId="26606"/>
          <ac:spMkLst>
            <pc:docMk/>
            <pc:sldMk cId="2958401991" sldId="258"/>
            <ac:spMk id="2059" creationId="{DD3981AC-7B61-4947-BCF3-F7AA7FA385B9}"/>
          </ac:spMkLst>
        </pc:spChg>
        <pc:spChg chg="add">
          <ac:chgData name="Gertsch Noah" userId="54d33493-6481-4148-be1b-392d4b4be02b" providerId="ADAL" clId="{D99E5022-2BE9-854D-9E27-8CD62E4F17B4}" dt="2023-12-11T14:25:53.084" v="111" actId="26606"/>
          <ac:spMkLst>
            <pc:docMk/>
            <pc:sldMk cId="2958401991" sldId="258"/>
            <ac:spMk id="2061" creationId="{55D4142C-5077-457F-A6AD-3FECFDB39685}"/>
          </ac:spMkLst>
        </pc:spChg>
        <pc:spChg chg="add">
          <ac:chgData name="Gertsch Noah" userId="54d33493-6481-4148-be1b-392d4b4be02b" providerId="ADAL" clId="{D99E5022-2BE9-854D-9E27-8CD62E4F17B4}" dt="2023-12-11T14:25:53.084" v="111" actId="26606"/>
          <ac:spMkLst>
            <pc:docMk/>
            <pc:sldMk cId="2958401991" sldId="258"/>
            <ac:spMk id="2063" creationId="{7A5F0580-5EE9-419F-96EE-B6529EF6E7D0}"/>
          </ac:spMkLst>
        </pc:spChg>
        <pc:picChg chg="add del mod">
          <ac:chgData name="Gertsch Noah" userId="54d33493-6481-4148-be1b-392d4b4be02b" providerId="ADAL" clId="{D99E5022-2BE9-854D-9E27-8CD62E4F17B4}" dt="2024-01-08T13:08:32.610" v="1045" actId="478"/>
          <ac:picMkLst>
            <pc:docMk/>
            <pc:sldMk cId="2958401991" sldId="258"/>
            <ac:picMk id="1026" creationId="{963618D1-137C-86EA-B348-D598A8BF0F5D}"/>
          </ac:picMkLst>
        </pc:picChg>
        <pc:picChg chg="add mod">
          <ac:chgData name="Gertsch Noah" userId="54d33493-6481-4148-be1b-392d4b4be02b" providerId="ADAL" clId="{D99E5022-2BE9-854D-9E27-8CD62E4F17B4}" dt="2024-01-08T13:08:44.753" v="1049" actId="1076"/>
          <ac:picMkLst>
            <pc:docMk/>
            <pc:sldMk cId="2958401991" sldId="258"/>
            <ac:picMk id="1028" creationId="{05942CC2-5374-8032-58EB-F443D6465702}"/>
          </ac:picMkLst>
        </pc:picChg>
        <pc:picChg chg="add del mod">
          <ac:chgData name="Gertsch Noah" userId="54d33493-6481-4148-be1b-392d4b4be02b" providerId="ADAL" clId="{D99E5022-2BE9-854D-9E27-8CD62E4F17B4}" dt="2024-01-08T13:08:32.610" v="1045" actId="478"/>
          <ac:picMkLst>
            <pc:docMk/>
            <pc:sldMk cId="2958401991" sldId="258"/>
            <ac:picMk id="2050" creationId="{5208AE6B-2D76-007A-3897-DE8E8694A023}"/>
          </ac:picMkLst>
        </pc:picChg>
        <pc:picChg chg="add del mod replId">
          <ac:chgData name="Gertsch Noah" userId="54d33493-6481-4148-be1b-392d4b4be02b" providerId="ADAL" clId="{D99E5022-2BE9-854D-9E27-8CD62E4F17B4}" dt="2023-12-11T14:25:53.084" v="111" actId="26606"/>
          <ac:picMkLst>
            <pc:docMk/>
            <pc:sldMk cId="2958401991" sldId="258"/>
            <ac:picMk id="2053" creationId="{A6D60853-9624-C8AD-ADB0-5F1CE8588738}"/>
          </ac:picMkLst>
        </pc:picChg>
      </pc:sldChg>
      <pc:sldChg chg="addSp delSp modSp new mod modTransition setBg setClrOvrMap modNotesTx">
        <pc:chgData name="Gertsch Noah" userId="54d33493-6481-4148-be1b-392d4b4be02b" providerId="ADAL" clId="{D99E5022-2BE9-854D-9E27-8CD62E4F17B4}" dt="2024-01-15T13:25:17.462" v="1069" actId="20577"/>
        <pc:sldMkLst>
          <pc:docMk/>
          <pc:sldMk cId="81640326" sldId="259"/>
        </pc:sldMkLst>
        <pc:spChg chg="add mod">
          <ac:chgData name="Gertsch Noah" userId="54d33493-6481-4148-be1b-392d4b4be02b" providerId="ADAL" clId="{D99E5022-2BE9-854D-9E27-8CD62E4F17B4}" dt="2023-12-11T14:50:32.734" v="438" actId="20577"/>
          <ac:spMkLst>
            <pc:docMk/>
            <pc:sldMk cId="81640326" sldId="259"/>
            <ac:spMk id="2" creationId="{E4509042-4FF2-AAD1-F469-FB848C55FA58}"/>
          </ac:spMkLst>
        </pc:spChg>
        <pc:spChg chg="del">
          <ac:chgData name="Gertsch Noah" userId="54d33493-6481-4148-be1b-392d4b4be02b" providerId="ADAL" clId="{D99E5022-2BE9-854D-9E27-8CD62E4F17B4}" dt="2023-12-11T14:31:59.439" v="132"/>
          <ac:spMkLst>
            <pc:docMk/>
            <pc:sldMk cId="81640326" sldId="259"/>
            <ac:spMk id="3" creationId="{3C4C30A7-FD14-7728-038D-EA4038AC48E7}"/>
          </ac:spMkLst>
        </pc:spChg>
        <pc:spChg chg="add">
          <ac:chgData name="Gertsch Noah" userId="54d33493-6481-4148-be1b-392d4b4be02b" providerId="ADAL" clId="{D99E5022-2BE9-854D-9E27-8CD62E4F17B4}" dt="2023-12-11T14:32:17.819" v="134" actId="26606"/>
          <ac:spMkLst>
            <pc:docMk/>
            <pc:sldMk cId="81640326" sldId="259"/>
            <ac:spMk id="4" creationId="{615EA6D6-D41F-3BF3-2E57-3849FE72703A}"/>
          </ac:spMkLst>
        </pc:spChg>
        <pc:spChg chg="del mod replId">
          <ac:chgData name="Gertsch Noah" userId="54d33493-6481-4148-be1b-392d4b4be02b" providerId="ADAL" clId="{D99E5022-2BE9-854D-9E27-8CD62E4F17B4}" dt="2023-12-11T14:32:17.819" v="134" actId="26606"/>
          <ac:spMkLst>
            <pc:docMk/>
            <pc:sldMk cId="81640326" sldId="259"/>
            <ac:spMk id="4100" creationId="{29E50122-889D-2213-BBF8-4CFEA7F7BEF3}"/>
          </ac:spMkLst>
        </pc:spChg>
        <pc:spChg chg="del mod replId">
          <ac:chgData name="Gertsch Noah" userId="54d33493-6481-4148-be1b-392d4b4be02b" providerId="ADAL" clId="{D99E5022-2BE9-854D-9E27-8CD62E4F17B4}" dt="2023-12-11T14:32:17.819" v="134" actId="26606"/>
          <ac:spMkLst>
            <pc:docMk/>
            <pc:sldMk cId="81640326" sldId="259"/>
            <ac:spMk id="4101" creationId="{CADA9C8B-F778-5D9F-8CF2-FBC7235F1890}"/>
          </ac:spMkLst>
        </pc:spChg>
        <pc:spChg chg="add mod">
          <ac:chgData name="Gertsch Noah" userId="54d33493-6481-4148-be1b-392d4b4be02b" providerId="ADAL" clId="{D99E5022-2BE9-854D-9E27-8CD62E4F17B4}" dt="2024-01-03T10:26:43.698" v="495" actId="5793"/>
          <ac:spMkLst>
            <pc:docMk/>
            <pc:sldMk cId="81640326" sldId="259"/>
            <ac:spMk id="4102" creationId="{27C48649-1104-BC7A-9E5D-EF2624A5AA10}"/>
          </ac:spMkLst>
        </pc:spChg>
        <pc:spChg chg="add">
          <ac:chgData name="Gertsch Noah" userId="54d33493-6481-4148-be1b-392d4b4be02b" providerId="ADAL" clId="{D99E5022-2BE9-854D-9E27-8CD62E4F17B4}" dt="2023-12-11T14:32:17.819" v="134" actId="26606"/>
          <ac:spMkLst>
            <pc:docMk/>
            <pc:sldMk cId="81640326" sldId="259"/>
            <ac:spMk id="4105" creationId="{9228552E-C8B1-4A80-8448-0787CE0FC704}"/>
          </ac:spMkLst>
        </pc:spChg>
        <pc:picChg chg="add">
          <ac:chgData name="Gertsch Noah" userId="54d33493-6481-4148-be1b-392d4b4be02b" providerId="ADAL" clId="{D99E5022-2BE9-854D-9E27-8CD62E4F17B4}" dt="2023-12-11T14:32:17.819" v="134" actId="26606"/>
          <ac:picMkLst>
            <pc:docMk/>
            <pc:sldMk cId="81640326" sldId="259"/>
            <ac:picMk id="4098" creationId="{EF9E783C-99BA-17E6-26E0-9C9C01A9A7E1}"/>
          </ac:picMkLst>
        </pc:picChg>
        <pc:picChg chg="add del mod replId">
          <ac:chgData name="Gertsch Noah" userId="54d33493-6481-4148-be1b-392d4b4be02b" providerId="ADAL" clId="{D99E5022-2BE9-854D-9E27-8CD62E4F17B4}" dt="2023-12-11T14:32:17.819" v="134" actId="26606"/>
          <ac:picMkLst>
            <pc:docMk/>
            <pc:sldMk cId="81640326" sldId="259"/>
            <ac:picMk id="4103" creationId="{A0195642-DE81-1A86-54EE-55453D04D49A}"/>
          </ac:picMkLst>
        </pc:picChg>
      </pc:sldChg>
      <pc:sldChg chg="addSp delSp modSp new mod modTransition setBg modNotesTx">
        <pc:chgData name="Gertsch Noah" userId="54d33493-6481-4148-be1b-392d4b4be02b" providerId="ADAL" clId="{D99E5022-2BE9-854D-9E27-8CD62E4F17B4}" dt="2024-01-15T13:25:28.391" v="1083" actId="20577"/>
        <pc:sldMkLst>
          <pc:docMk/>
          <pc:sldMk cId="3042914956" sldId="260"/>
        </pc:sldMkLst>
        <pc:spChg chg="add">
          <ac:chgData name="Gertsch Noah" userId="54d33493-6481-4148-be1b-392d4b4be02b" providerId="ADAL" clId="{D99E5022-2BE9-854D-9E27-8CD62E4F17B4}" dt="2023-12-11T14:33:10.706" v="155" actId="26606"/>
          <ac:spMkLst>
            <pc:docMk/>
            <pc:sldMk cId="3042914956" sldId="260"/>
            <ac:spMk id="2" creationId="{E65B0F5D-F429-4924-414F-0C22F042E29A}"/>
          </ac:spMkLst>
        </pc:spChg>
        <pc:spChg chg="add mod">
          <ac:chgData name="Gertsch Noah" userId="54d33493-6481-4148-be1b-392d4b4be02b" providerId="ADAL" clId="{D99E5022-2BE9-854D-9E27-8CD62E4F17B4}" dt="2024-01-03T10:12:20.152" v="463" actId="208"/>
          <ac:spMkLst>
            <pc:docMk/>
            <pc:sldMk cId="3042914956" sldId="260"/>
            <ac:spMk id="3" creationId="{0A78BA22-D05D-9CCA-D5DA-AE8A10230FB9}"/>
          </ac:spMkLst>
        </pc:spChg>
        <pc:spChg chg="del">
          <ac:chgData name="Gertsch Noah" userId="54d33493-6481-4148-be1b-392d4b4be02b" providerId="ADAL" clId="{D99E5022-2BE9-854D-9E27-8CD62E4F17B4}" dt="2023-12-11T14:33:04.086" v="153"/>
          <ac:spMkLst>
            <pc:docMk/>
            <pc:sldMk cId="3042914956" sldId="260"/>
            <ac:spMk id="3" creationId="{EE04F914-88CC-45E5-08CF-D78FD9AC900E}"/>
          </ac:spMkLst>
        </pc:spChg>
        <pc:spChg chg="add mod">
          <ac:chgData name="Gertsch Noah" userId="54d33493-6481-4148-be1b-392d4b4be02b" providerId="ADAL" clId="{D99E5022-2BE9-854D-9E27-8CD62E4F17B4}" dt="2023-12-11T14:51:48.013" v="441" actId="1076"/>
          <ac:spMkLst>
            <pc:docMk/>
            <pc:sldMk cId="3042914956" sldId="260"/>
            <ac:spMk id="4" creationId="{C9FB0691-6D67-02B5-50CC-F0562B8A3901}"/>
          </ac:spMkLst>
        </pc:spChg>
        <pc:spChg chg="add del mod">
          <ac:chgData name="Gertsch Noah" userId="54d33493-6481-4148-be1b-392d4b4be02b" providerId="ADAL" clId="{D99E5022-2BE9-854D-9E27-8CD62E4F17B4}" dt="2024-01-03T10:12:03.213" v="460"/>
          <ac:spMkLst>
            <pc:docMk/>
            <pc:sldMk cId="3042914956" sldId="260"/>
            <ac:spMk id="5" creationId="{7698E8F6-E22A-FB73-65C2-7DEBC6B8997A}"/>
          </ac:spMkLst>
        </pc:spChg>
        <pc:spChg chg="del mod replId">
          <ac:chgData name="Gertsch Noah" userId="54d33493-6481-4148-be1b-392d4b4be02b" providerId="ADAL" clId="{D99E5022-2BE9-854D-9E27-8CD62E4F17B4}" dt="2023-12-11T14:33:10.706" v="155" actId="26606"/>
          <ac:spMkLst>
            <pc:docMk/>
            <pc:sldMk cId="3042914956" sldId="260"/>
            <ac:spMk id="5124" creationId="{6D7F0212-2B3F-546A-6C9B-B2868D9A9967}"/>
          </ac:spMkLst>
        </pc:spChg>
        <pc:spChg chg="del mod replId">
          <ac:chgData name="Gertsch Noah" userId="54d33493-6481-4148-be1b-392d4b4be02b" providerId="ADAL" clId="{D99E5022-2BE9-854D-9E27-8CD62E4F17B4}" dt="2023-12-11T14:33:10.706" v="155" actId="26606"/>
          <ac:spMkLst>
            <pc:docMk/>
            <pc:sldMk cId="3042914956" sldId="260"/>
            <ac:spMk id="5125" creationId="{CD7EC729-7852-BA05-243C-A19295F89937}"/>
          </ac:spMkLst>
        </pc:spChg>
        <pc:spChg chg="add mod">
          <ac:chgData name="Gertsch Noah" userId="54d33493-6481-4148-be1b-392d4b4be02b" providerId="ADAL" clId="{D99E5022-2BE9-854D-9E27-8CD62E4F17B4}" dt="2024-01-03T10:49:06.025" v="892" actId="20577"/>
          <ac:spMkLst>
            <pc:docMk/>
            <pc:sldMk cId="3042914956" sldId="260"/>
            <ac:spMk id="5126" creationId="{499CC9D5-8998-C19A-5ABF-79023ED369F3}"/>
          </ac:spMkLst>
        </pc:spChg>
        <pc:spChg chg="add">
          <ac:chgData name="Gertsch Noah" userId="54d33493-6481-4148-be1b-392d4b4be02b" providerId="ADAL" clId="{D99E5022-2BE9-854D-9E27-8CD62E4F17B4}" dt="2023-12-11T14:33:10.706" v="155" actId="26606"/>
          <ac:spMkLst>
            <pc:docMk/>
            <pc:sldMk cId="3042914956" sldId="260"/>
            <ac:spMk id="5129" creationId="{B95B9BA8-1D69-4796-85F5-B6D0BD52354B}"/>
          </ac:spMkLst>
        </pc:spChg>
        <pc:grpChg chg="add">
          <ac:chgData name="Gertsch Noah" userId="54d33493-6481-4148-be1b-392d4b4be02b" providerId="ADAL" clId="{D99E5022-2BE9-854D-9E27-8CD62E4F17B4}" dt="2023-12-11T14:33:10.706" v="155" actId="26606"/>
          <ac:grpSpMkLst>
            <pc:docMk/>
            <pc:sldMk cId="3042914956" sldId="260"/>
            <ac:grpSpMk id="5131" creationId="{D44E3F87-3D58-4B03-86B2-15A5C5B9C964}"/>
          </ac:grpSpMkLst>
        </pc:grpChg>
        <pc:picChg chg="add mod">
          <ac:chgData name="Gertsch Noah" userId="54d33493-6481-4148-be1b-392d4b4be02b" providerId="ADAL" clId="{D99E5022-2BE9-854D-9E27-8CD62E4F17B4}" dt="2024-01-03T10:11:42.748" v="455" actId="1076"/>
          <ac:picMkLst>
            <pc:docMk/>
            <pc:sldMk cId="3042914956" sldId="260"/>
            <ac:picMk id="1026" creationId="{37E9D662-2152-0166-441D-A2B4EB4255C3}"/>
          </ac:picMkLst>
        </pc:picChg>
        <pc:picChg chg="add del mod">
          <ac:chgData name="Gertsch Noah" userId="54d33493-6481-4148-be1b-392d4b4be02b" providerId="ADAL" clId="{D99E5022-2BE9-854D-9E27-8CD62E4F17B4}" dt="2024-01-03T10:11:29.444" v="449" actId="478"/>
          <ac:picMkLst>
            <pc:docMk/>
            <pc:sldMk cId="3042914956" sldId="260"/>
            <ac:picMk id="5122" creationId="{DBC969E0-2404-F325-6FA9-27FCA5593D39}"/>
          </ac:picMkLst>
        </pc:picChg>
        <pc:picChg chg="add del mod replId">
          <ac:chgData name="Gertsch Noah" userId="54d33493-6481-4148-be1b-392d4b4be02b" providerId="ADAL" clId="{D99E5022-2BE9-854D-9E27-8CD62E4F17B4}" dt="2023-12-11T14:33:10.706" v="155" actId="26606"/>
          <ac:picMkLst>
            <pc:docMk/>
            <pc:sldMk cId="3042914956" sldId="260"/>
            <ac:picMk id="5127" creationId="{442208B9-D7FF-A847-F1F3-9C74C53C1FAC}"/>
          </ac:picMkLst>
        </pc:picChg>
      </pc:sldChg>
      <pc:sldChg chg="addSp delSp modSp new mod modTransition setBg setClrOvrMap">
        <pc:chgData name="Gertsch Noah" userId="54d33493-6481-4148-be1b-392d4b4be02b" providerId="ADAL" clId="{D99E5022-2BE9-854D-9E27-8CD62E4F17B4}" dt="2024-01-03T10:57:39.828" v="1041" actId="1076"/>
        <pc:sldMkLst>
          <pc:docMk/>
          <pc:sldMk cId="1853490504" sldId="261"/>
        </pc:sldMkLst>
        <pc:spChg chg="add mod">
          <ac:chgData name="Gertsch Noah" userId="54d33493-6481-4148-be1b-392d4b4be02b" providerId="ADAL" clId="{D99E5022-2BE9-854D-9E27-8CD62E4F17B4}" dt="2024-01-03T10:57:39.828" v="1041" actId="1076"/>
          <ac:spMkLst>
            <pc:docMk/>
            <pc:sldMk cId="1853490504" sldId="261"/>
            <ac:spMk id="2" creationId="{AC4E4C8F-44A0-9946-C0D6-C08157D6C414}"/>
          </ac:spMkLst>
        </pc:spChg>
        <pc:spChg chg="del">
          <ac:chgData name="Gertsch Noah" userId="54d33493-6481-4148-be1b-392d4b4be02b" providerId="ADAL" clId="{D99E5022-2BE9-854D-9E27-8CD62E4F17B4}" dt="2023-12-11T14:33:50.850" v="160"/>
          <ac:spMkLst>
            <pc:docMk/>
            <pc:sldMk cId="1853490504" sldId="261"/>
            <ac:spMk id="3" creationId="{EB53B391-6524-5C42-78F2-4062F25E5C74}"/>
          </ac:spMkLst>
        </pc:spChg>
        <pc:spChg chg="add mod">
          <ac:chgData name="Gertsch Noah" userId="54d33493-6481-4148-be1b-392d4b4be02b" providerId="ADAL" clId="{D99E5022-2BE9-854D-9E27-8CD62E4F17B4}" dt="2023-12-11T14:51:56.653" v="442" actId="1076"/>
          <ac:spMkLst>
            <pc:docMk/>
            <pc:sldMk cId="1853490504" sldId="261"/>
            <ac:spMk id="4" creationId="{81414DE6-2E6C-8918-EBD5-040290D60851}"/>
          </ac:spMkLst>
        </pc:spChg>
        <pc:spChg chg="del mod replId">
          <ac:chgData name="Gertsch Noah" userId="54d33493-6481-4148-be1b-392d4b4be02b" providerId="ADAL" clId="{D99E5022-2BE9-854D-9E27-8CD62E4F17B4}" dt="2023-12-11T14:34:06.488" v="168" actId="26606"/>
          <ac:spMkLst>
            <pc:docMk/>
            <pc:sldMk cId="1853490504" sldId="261"/>
            <ac:spMk id="6148" creationId="{B1E25C65-BBE1-1DBF-2B57-FAB4565EDCC4}"/>
          </ac:spMkLst>
        </pc:spChg>
        <pc:spChg chg="del mod replId">
          <ac:chgData name="Gertsch Noah" userId="54d33493-6481-4148-be1b-392d4b4be02b" providerId="ADAL" clId="{D99E5022-2BE9-854D-9E27-8CD62E4F17B4}" dt="2023-12-11T14:34:06.488" v="168" actId="26606"/>
          <ac:spMkLst>
            <pc:docMk/>
            <pc:sldMk cId="1853490504" sldId="261"/>
            <ac:spMk id="6149" creationId="{2841E5C7-87BA-7676-B6E1-B2AADCCC3AAC}"/>
          </ac:spMkLst>
        </pc:spChg>
        <pc:spChg chg="add del mod">
          <ac:chgData name="Gertsch Noah" userId="54d33493-6481-4148-be1b-392d4b4be02b" providerId="ADAL" clId="{D99E5022-2BE9-854D-9E27-8CD62E4F17B4}" dt="2023-12-11T14:34:43.064" v="179" actId="478"/>
          <ac:spMkLst>
            <pc:docMk/>
            <pc:sldMk cId="1853490504" sldId="261"/>
            <ac:spMk id="6150" creationId="{D4F2DD54-3EEA-B36E-4519-F323BABF7B44}"/>
          </ac:spMkLst>
        </pc:spChg>
        <pc:spChg chg="add">
          <ac:chgData name="Gertsch Noah" userId="54d33493-6481-4148-be1b-392d4b4be02b" providerId="ADAL" clId="{D99E5022-2BE9-854D-9E27-8CD62E4F17B4}" dt="2023-12-11T14:34:06.488" v="168" actId="26606"/>
          <ac:spMkLst>
            <pc:docMk/>
            <pc:sldMk cId="1853490504" sldId="261"/>
            <ac:spMk id="6153" creationId="{9228552E-C8B1-4A80-8448-0787CE0FC704}"/>
          </ac:spMkLst>
        </pc:spChg>
        <pc:picChg chg="add del mod">
          <ac:chgData name="Gertsch Noah" userId="54d33493-6481-4148-be1b-392d4b4be02b" providerId="ADAL" clId="{D99E5022-2BE9-854D-9E27-8CD62E4F17B4}" dt="2024-01-03T10:12:37.484" v="471" actId="1076"/>
          <ac:picMkLst>
            <pc:docMk/>
            <pc:sldMk cId="1853490504" sldId="261"/>
            <ac:picMk id="6146" creationId="{45A5B20E-9B2A-D2A9-CE09-7A7AF86334C0}"/>
          </ac:picMkLst>
        </pc:picChg>
        <pc:picChg chg="add del mod replId">
          <ac:chgData name="Gertsch Noah" userId="54d33493-6481-4148-be1b-392d4b4be02b" providerId="ADAL" clId="{D99E5022-2BE9-854D-9E27-8CD62E4F17B4}" dt="2023-12-11T14:34:06.488" v="168" actId="26606"/>
          <ac:picMkLst>
            <pc:docMk/>
            <pc:sldMk cId="1853490504" sldId="261"/>
            <ac:picMk id="6151" creationId="{BC309018-7D3A-A4F3-A6BF-CDD941BE69CA}"/>
          </ac:picMkLst>
        </pc:picChg>
      </pc:sldChg>
      <pc:sldChg chg="addSp delSp modSp new mod modTransition setBg">
        <pc:chgData name="Gertsch Noah" userId="54d33493-6481-4148-be1b-392d4b4be02b" providerId="ADAL" clId="{D99E5022-2BE9-854D-9E27-8CD62E4F17B4}" dt="2024-01-03T10:13:34.088" v="483"/>
        <pc:sldMkLst>
          <pc:docMk/>
          <pc:sldMk cId="3758982696" sldId="262"/>
        </pc:sldMkLst>
        <pc:spChg chg="add mod">
          <ac:chgData name="Gertsch Noah" userId="54d33493-6481-4148-be1b-392d4b4be02b" providerId="ADAL" clId="{D99E5022-2BE9-854D-9E27-8CD62E4F17B4}" dt="2023-12-11T14:36:41.171" v="232" actId="1076"/>
          <ac:spMkLst>
            <pc:docMk/>
            <pc:sldMk cId="3758982696" sldId="262"/>
            <ac:spMk id="2" creationId="{0A71C522-2A87-3ABA-FC88-1EA8343083AF}"/>
          </ac:spMkLst>
        </pc:spChg>
        <pc:spChg chg="del">
          <ac:chgData name="Gertsch Noah" userId="54d33493-6481-4148-be1b-392d4b4be02b" providerId="ADAL" clId="{D99E5022-2BE9-854D-9E27-8CD62E4F17B4}" dt="2023-12-11T14:36:14.061" v="187"/>
          <ac:spMkLst>
            <pc:docMk/>
            <pc:sldMk cId="3758982696" sldId="262"/>
            <ac:spMk id="3" creationId="{41532219-72E6-48FC-6F26-D35F2461B713}"/>
          </ac:spMkLst>
        </pc:spChg>
        <pc:spChg chg="add mod">
          <ac:chgData name="Gertsch Noah" userId="54d33493-6481-4148-be1b-392d4b4be02b" providerId="ADAL" clId="{D99E5022-2BE9-854D-9E27-8CD62E4F17B4}" dt="2024-01-03T10:13:01.340" v="473" actId="207"/>
          <ac:spMkLst>
            <pc:docMk/>
            <pc:sldMk cId="3758982696" sldId="262"/>
            <ac:spMk id="4" creationId="{DCCEFB09-E1FA-C444-DBA1-57B150B06232}"/>
          </ac:spMkLst>
        </pc:spChg>
        <pc:spChg chg="del mod replId">
          <ac:chgData name="Gertsch Noah" userId="54d33493-6481-4148-be1b-392d4b4be02b" providerId="ADAL" clId="{D99E5022-2BE9-854D-9E27-8CD62E4F17B4}" dt="2023-12-11T14:36:18.297" v="189" actId="26606"/>
          <ac:spMkLst>
            <pc:docMk/>
            <pc:sldMk cId="3758982696" sldId="262"/>
            <ac:spMk id="7172" creationId="{9800EEA9-D9E6-C067-D7EF-68B627AF83D6}"/>
          </ac:spMkLst>
        </pc:spChg>
        <pc:spChg chg="del mod replId">
          <ac:chgData name="Gertsch Noah" userId="54d33493-6481-4148-be1b-392d4b4be02b" providerId="ADAL" clId="{D99E5022-2BE9-854D-9E27-8CD62E4F17B4}" dt="2023-12-11T14:36:18.297" v="189" actId="26606"/>
          <ac:spMkLst>
            <pc:docMk/>
            <pc:sldMk cId="3758982696" sldId="262"/>
            <ac:spMk id="7173" creationId="{E9836B13-2B62-08DB-079B-86D3F9FE7EFE}"/>
          </ac:spMkLst>
        </pc:spChg>
        <pc:spChg chg="add del">
          <ac:chgData name="Gertsch Noah" userId="54d33493-6481-4148-be1b-392d4b4be02b" providerId="ADAL" clId="{D99E5022-2BE9-854D-9E27-8CD62E4F17B4}" dt="2023-12-11T14:36:20.839" v="190" actId="478"/>
          <ac:spMkLst>
            <pc:docMk/>
            <pc:sldMk cId="3758982696" sldId="262"/>
            <ac:spMk id="7174" creationId="{797724FB-1182-E431-8FEB-BB3392D97D8A}"/>
          </ac:spMkLst>
        </pc:spChg>
        <pc:spChg chg="add">
          <ac:chgData name="Gertsch Noah" userId="54d33493-6481-4148-be1b-392d4b4be02b" providerId="ADAL" clId="{D99E5022-2BE9-854D-9E27-8CD62E4F17B4}" dt="2023-12-11T14:36:18.297" v="189" actId="26606"/>
          <ac:spMkLst>
            <pc:docMk/>
            <pc:sldMk cId="3758982696" sldId="262"/>
            <ac:spMk id="7177" creationId="{9AA72BD9-2C5A-4EDC-931F-5AA08EACA0F3}"/>
          </ac:spMkLst>
        </pc:spChg>
        <pc:spChg chg="add">
          <ac:chgData name="Gertsch Noah" userId="54d33493-6481-4148-be1b-392d4b4be02b" providerId="ADAL" clId="{D99E5022-2BE9-854D-9E27-8CD62E4F17B4}" dt="2023-12-11T14:36:18.297" v="189" actId="26606"/>
          <ac:spMkLst>
            <pc:docMk/>
            <pc:sldMk cId="3758982696" sldId="262"/>
            <ac:spMk id="7179" creationId="{DD3981AC-7B61-4947-BCF3-F7AA7FA385B9}"/>
          </ac:spMkLst>
        </pc:spChg>
        <pc:spChg chg="add">
          <ac:chgData name="Gertsch Noah" userId="54d33493-6481-4148-be1b-392d4b4be02b" providerId="ADAL" clId="{D99E5022-2BE9-854D-9E27-8CD62E4F17B4}" dt="2023-12-11T14:36:18.297" v="189" actId="26606"/>
          <ac:spMkLst>
            <pc:docMk/>
            <pc:sldMk cId="3758982696" sldId="262"/>
            <ac:spMk id="7181" creationId="{55D4142C-5077-457F-A6AD-3FECFDB39685}"/>
          </ac:spMkLst>
        </pc:spChg>
        <pc:spChg chg="add">
          <ac:chgData name="Gertsch Noah" userId="54d33493-6481-4148-be1b-392d4b4be02b" providerId="ADAL" clId="{D99E5022-2BE9-854D-9E27-8CD62E4F17B4}" dt="2023-12-11T14:36:18.297" v="189" actId="26606"/>
          <ac:spMkLst>
            <pc:docMk/>
            <pc:sldMk cId="3758982696" sldId="262"/>
            <ac:spMk id="7183" creationId="{7A5F0580-5EE9-419F-96EE-B6529EF6E7D0}"/>
          </ac:spMkLst>
        </pc:spChg>
        <pc:picChg chg="add">
          <ac:chgData name="Gertsch Noah" userId="54d33493-6481-4148-be1b-392d4b4be02b" providerId="ADAL" clId="{D99E5022-2BE9-854D-9E27-8CD62E4F17B4}" dt="2023-12-11T14:36:18.297" v="189" actId="26606"/>
          <ac:picMkLst>
            <pc:docMk/>
            <pc:sldMk cId="3758982696" sldId="262"/>
            <ac:picMk id="7170" creationId="{E6DA34B1-53C2-9216-1DA3-44BD194730C9}"/>
          </ac:picMkLst>
        </pc:picChg>
        <pc:picChg chg="add del mod replId">
          <ac:chgData name="Gertsch Noah" userId="54d33493-6481-4148-be1b-392d4b4be02b" providerId="ADAL" clId="{D99E5022-2BE9-854D-9E27-8CD62E4F17B4}" dt="2023-12-11T14:36:18.297" v="189" actId="26606"/>
          <ac:picMkLst>
            <pc:docMk/>
            <pc:sldMk cId="3758982696" sldId="262"/>
            <ac:picMk id="7175" creationId="{5ECDB574-5B11-7DDE-AF94-D7F0572130EC}"/>
          </ac:picMkLst>
        </pc:picChg>
      </pc:sldChg>
      <pc:sldChg chg="addSp delSp modSp new mod setBg modNotesTx">
        <pc:chgData name="Gertsch Noah" userId="54d33493-6481-4148-be1b-392d4b4be02b" providerId="ADAL" clId="{D99E5022-2BE9-854D-9E27-8CD62E4F17B4}" dt="2024-01-15T13:25:21.782" v="1075" actId="20577"/>
        <pc:sldMkLst>
          <pc:docMk/>
          <pc:sldMk cId="2830190934" sldId="263"/>
        </pc:sldMkLst>
        <pc:spChg chg="mod">
          <ac:chgData name="Gertsch Noah" userId="54d33493-6481-4148-be1b-392d4b4be02b" providerId="ADAL" clId="{D99E5022-2BE9-854D-9E27-8CD62E4F17B4}" dt="2024-01-03T10:54:54.276" v="1035" actId="1076"/>
          <ac:spMkLst>
            <pc:docMk/>
            <pc:sldMk cId="2830190934" sldId="263"/>
            <ac:spMk id="2" creationId="{BBE8BE82-8AB3-026D-510B-EE8C0B869920}"/>
          </ac:spMkLst>
        </pc:spChg>
        <pc:spChg chg="del mod">
          <ac:chgData name="Gertsch Noah" userId="54d33493-6481-4148-be1b-392d4b4be02b" providerId="ADAL" clId="{D99E5022-2BE9-854D-9E27-8CD62E4F17B4}" dt="2024-01-03T10:40:50.508" v="659" actId="478"/>
          <ac:spMkLst>
            <pc:docMk/>
            <pc:sldMk cId="2830190934" sldId="263"/>
            <ac:spMk id="3" creationId="{60C6FD22-1888-C3FB-8471-EB55DD8264B5}"/>
          </ac:spMkLst>
        </pc:spChg>
        <pc:spChg chg="mod ord">
          <ac:chgData name="Gertsch Noah" userId="54d33493-6481-4148-be1b-392d4b4be02b" providerId="ADAL" clId="{D99E5022-2BE9-854D-9E27-8CD62E4F17B4}" dt="2024-01-03T10:54:21.560" v="1028" actId="26606"/>
          <ac:spMkLst>
            <pc:docMk/>
            <pc:sldMk cId="2830190934" sldId="263"/>
            <ac:spMk id="4" creationId="{4D2A4251-F0AA-0CDA-AAF9-675DDC43B2F5}"/>
          </ac:spMkLst>
        </pc:spChg>
        <pc:spChg chg="add mod">
          <ac:chgData name="Gertsch Noah" userId="54d33493-6481-4148-be1b-392d4b4be02b" providerId="ADAL" clId="{D99E5022-2BE9-854D-9E27-8CD62E4F17B4}" dt="2024-01-03T10:54:43.900" v="1033" actId="255"/>
          <ac:spMkLst>
            <pc:docMk/>
            <pc:sldMk cId="2830190934" sldId="263"/>
            <ac:spMk id="5" creationId="{0A6E80A6-EEB1-AF83-DE9C-B6455BB66EC8}"/>
          </ac:spMkLst>
        </pc:spChg>
        <pc:spChg chg="add">
          <ac:chgData name="Gertsch Noah" userId="54d33493-6481-4148-be1b-392d4b4be02b" providerId="ADAL" clId="{D99E5022-2BE9-854D-9E27-8CD62E4F17B4}" dt="2024-01-03T10:54:21.560" v="1028" actId="26606"/>
          <ac:spMkLst>
            <pc:docMk/>
            <pc:sldMk cId="2830190934" sldId="263"/>
            <ac:spMk id="12" creationId="{9AA72BD9-2C5A-4EDC-931F-5AA08EACA0F3}"/>
          </ac:spMkLst>
        </pc:spChg>
        <pc:spChg chg="add">
          <ac:chgData name="Gertsch Noah" userId="54d33493-6481-4148-be1b-392d4b4be02b" providerId="ADAL" clId="{D99E5022-2BE9-854D-9E27-8CD62E4F17B4}" dt="2024-01-03T10:54:21.560" v="1028" actId="26606"/>
          <ac:spMkLst>
            <pc:docMk/>
            <pc:sldMk cId="2830190934" sldId="263"/>
            <ac:spMk id="14" creationId="{DD3981AC-7B61-4947-BCF3-F7AA7FA385B9}"/>
          </ac:spMkLst>
        </pc:spChg>
        <pc:spChg chg="add">
          <ac:chgData name="Gertsch Noah" userId="54d33493-6481-4148-be1b-392d4b4be02b" providerId="ADAL" clId="{D99E5022-2BE9-854D-9E27-8CD62E4F17B4}" dt="2024-01-03T10:54:21.560" v="1028" actId="26606"/>
          <ac:spMkLst>
            <pc:docMk/>
            <pc:sldMk cId="2830190934" sldId="263"/>
            <ac:spMk id="16" creationId="{55D4142C-5077-457F-A6AD-3FECFDB39685}"/>
          </ac:spMkLst>
        </pc:spChg>
        <pc:spChg chg="add">
          <ac:chgData name="Gertsch Noah" userId="54d33493-6481-4148-be1b-392d4b4be02b" providerId="ADAL" clId="{D99E5022-2BE9-854D-9E27-8CD62E4F17B4}" dt="2024-01-03T10:54:21.560" v="1028" actId="26606"/>
          <ac:spMkLst>
            <pc:docMk/>
            <pc:sldMk cId="2830190934" sldId="263"/>
            <ac:spMk id="18" creationId="{7A5F0580-5EE9-419F-96EE-B6529EF6E7D0}"/>
          </ac:spMkLst>
        </pc:spChg>
        <pc:picChg chg="add mod ord">
          <ac:chgData name="Gertsch Noah" userId="54d33493-6481-4148-be1b-392d4b4be02b" providerId="ADAL" clId="{D99E5022-2BE9-854D-9E27-8CD62E4F17B4}" dt="2024-01-03T10:54:24.049" v="1029" actId="14100"/>
          <ac:picMkLst>
            <pc:docMk/>
            <pc:sldMk cId="2830190934" sldId="263"/>
            <ac:picMk id="7" creationId="{E70971EF-E464-EAD0-8B1F-FBEB5D6F431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64BB-FE3E-6945-B0E1-8676936A61E0}" type="datetimeFigureOut">
              <a:rPr lang="de-CH" smtClean="0"/>
              <a:t>15.01.2024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D9F8C-E3CA-4040-8F2C-1C899250ACA8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87144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/>
              <a:t>Samuel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D9F8C-E3CA-4040-8F2C-1C899250ACA8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76448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/>
              <a:t>Samuel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D9F8C-E3CA-4040-8F2C-1C899250ACA8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71420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/>
              <a:t>Noah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D9F8C-E3CA-4040-8F2C-1C899250ACA8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92618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/>
              <a:t>Noah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D9F8C-E3CA-4040-8F2C-1C899250ACA8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85719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/>
              <a:t>Samuel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D9F8C-E3CA-4040-8F2C-1C899250ACA8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429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/>
              <a:t>Noah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D9F8C-E3CA-4040-8F2C-1C899250ACA8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60536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ECC5A1-515B-865A-1DA4-07A74F888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15E2E79-5C52-E65E-C5DC-F7B922C17F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0249E6-2AF4-5876-9567-906714446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0C70-0274-9D49-A5BF-DCA950EEDE79}" type="datetime1">
              <a:rPr lang="de-CH" smtClean="0"/>
              <a:t>15.01.2024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40C3CB-A7F2-4412-62D5-9808CBA96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9F54C3C-872D-0C1C-E8CF-ABD57F296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D19E-CED6-1646-A12C-53DBD3A5943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23236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1269A0-5E87-1E6B-9FFA-C880BEB2C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7FFDBCE-1707-28C6-740B-B1D00D669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FE3F97-C96C-1B7F-59F1-AFE22BEB4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7136-6461-784B-AB19-D5549348AB88}" type="datetime1">
              <a:rPr lang="de-CH" smtClean="0"/>
              <a:t>15.01.2024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46626D-0635-0CAA-24B3-59EE31176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7E52A5-930A-A684-30CA-B3354EA87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D19E-CED6-1646-A12C-53DBD3A5943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4262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9C2EE64-2936-823A-E216-979AD72EAA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8FCA998-93D0-0C2C-05CD-120E6035D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F30F3C-B099-EC56-0220-AFEF79A9B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D15E8-A5D6-B047-BA88-0FB4D82E8F33}" type="datetime1">
              <a:rPr lang="de-CH" smtClean="0"/>
              <a:t>15.01.2024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0CBEB4-EDEF-37B0-F31F-B51501C0D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743E543-227B-02E5-3D46-67804B9B3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D19E-CED6-1646-A12C-53DBD3A5943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3625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7043C5-B4BB-7A57-35ED-B06648C45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BB17DB-48AE-C82F-90DC-C0BDD75E2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668BA3-ECDF-AA07-0FA5-E106DB653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359D-4054-0445-B2C6-C5D9CC22E72B}" type="datetime1">
              <a:rPr lang="de-CH" smtClean="0"/>
              <a:t>15.01.2024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C02F2F-9597-3B19-1803-52DEEFEE3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52FDC2-EB77-DD0F-D17D-611BE11DF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D19E-CED6-1646-A12C-53DBD3A5943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98624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666C7B-FAB6-0C3D-E155-35F99DECD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964CD21-9290-A405-9AD2-C8479E16C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540CE6-B787-C37F-1C28-D95B6D332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AD7C-245F-1146-8096-E93229BE2515}" type="datetime1">
              <a:rPr lang="de-CH" smtClean="0"/>
              <a:t>15.01.2024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EFEAB5-754B-48A9-D665-D007D06DE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47B6D8-7F5C-23C3-CEF4-9C5BE17E5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D19E-CED6-1646-A12C-53DBD3A5943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94669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9E7C61-05A6-1026-F70F-ECA8932E6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20BCE4-3425-F184-4E6D-8F427EA604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2F43B45-137B-3899-3C0D-902876ED5E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08A455F-81CC-0A69-69F7-6E2CA5FA4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9558-0B99-B448-BEED-2559DBDA512C}" type="datetime1">
              <a:rPr lang="de-CH" smtClean="0"/>
              <a:t>15.01.2024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9EE3F12-66C4-3C82-4E3B-E57F4FE0F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A8053BF-B0DC-42D7-6730-7E754A00B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D19E-CED6-1646-A12C-53DBD3A5943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29232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135220-30A1-F269-8BB6-C5F7A9A9F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DE4833C-8C1D-1240-353C-30A639BFD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9A2E759-B393-8CA4-9975-EE469582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BBFF0D0-E0AB-5989-689B-60536CE7DF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CD3019A-635C-E1BB-C3F8-5ACF8DB691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03B4423-3C38-CB75-9370-81D47AB6C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25AA-AFA3-7A4D-9D92-86B85CAE5073}" type="datetime1">
              <a:rPr lang="de-CH" smtClean="0"/>
              <a:t>15.01.2024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4AAC25A-4FFB-86F3-D833-232845EDB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F6D3980-9410-2BF6-DD5A-6675AF4B2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D19E-CED6-1646-A12C-53DBD3A5943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0442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33EEA3-9B8E-65AF-C5D4-A934405B0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77DFE68-3807-4E16-7F7B-C28A5E754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2247-0422-AD46-ACB3-92A9E5FCBF2C}" type="datetime1">
              <a:rPr lang="de-CH" smtClean="0"/>
              <a:t>15.01.2024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210A250-6F77-9ECD-112B-D3D42156A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C957EF-F46F-0CE7-72A0-7F29F8202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D19E-CED6-1646-A12C-53DBD3A5943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92734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ED2840-ACE0-8ADC-87D2-05D9AA454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7E26-0685-CC4F-87DB-36EE3CED7826}" type="datetime1">
              <a:rPr lang="de-CH" smtClean="0"/>
              <a:t>15.01.2024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03DF233-CA81-AEF4-0A05-0306A2B91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CB29C74-4C87-6E38-7761-F78BDEC5F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D19E-CED6-1646-A12C-53DBD3A5943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66834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E076E4-2FA8-6634-721C-33E7726D3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951DD5-D671-552F-77AC-C092FABC2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57B7FE7-F751-0979-DF22-356422A25F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076B8B8-33BF-76EA-2CE9-22F892423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3E07-98A2-B247-8C4C-D9C3C9E05366}" type="datetime1">
              <a:rPr lang="de-CH" smtClean="0"/>
              <a:t>15.01.2024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9AE2DA2-4419-CA67-2289-EA56DBC8C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8D1B7FB-9467-FE34-E3F5-E37D572B1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D19E-CED6-1646-A12C-53DBD3A5943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80193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7BE1C1-D97F-EFAE-66FA-1EB6CB343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7DAE8CF-D3CC-8BF6-9F0E-56347E832D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AFB167A-B890-1F03-EE54-54774BC05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CDC5420-C80C-506B-88C6-C6269C82C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985E-521A-ED44-B02E-8452AD5E32E8}" type="datetime1">
              <a:rPr lang="de-CH" smtClean="0"/>
              <a:t>15.01.2024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B51A6CA-2CB1-C7AE-9DA3-35F6200FE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DB698FF-C272-0C27-2D07-6BC1746B1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D19E-CED6-1646-A12C-53DBD3A5943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73041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95A3C79-39EA-1023-A3C7-C5FAE8ECD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A6D18C-CC51-71A1-DDBC-3BCDB9B68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B63635-9A29-5ABA-EF10-768D57930E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BC624-E729-9140-B713-4A3CC72091B4}" type="datetime1">
              <a:rPr lang="de-CH" smtClean="0"/>
              <a:t>15.01.2024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9642F1-7B5D-AB61-0E0B-8C64F0E78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94FF76-98BC-EC7A-86CF-449A2A97E0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4D19E-CED6-1646-A12C-53DBD3A5943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0668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details/bfbd6218-3e21-4ec8-9443-d21c3497e4ba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wisskyline.ch - Bern Bundeshaus 2 von Zürich online kaufen - erhältlich  als Leinwandbild, Dibond-Platte, Acrylglas oder als Fotoposter">
            <a:extLst>
              <a:ext uri="{FF2B5EF4-FFF2-40B4-BE49-F238E27FC236}">
                <a16:creationId xmlns:a16="http://schemas.microsoft.com/office/drawing/2014/main" id="{56251368-2241-B616-C3CB-680A596BCE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7" b="913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4B279ED-41BE-8E43-0914-A77D131E23E5}"/>
              </a:ext>
            </a:extLst>
          </p:cNvPr>
          <p:cNvSpPr txBox="1"/>
          <p:nvPr/>
        </p:nvSpPr>
        <p:spPr>
          <a:xfrm>
            <a:off x="1524000" y="1122362"/>
            <a:ext cx="9144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Das Eidgenössische Departement WBF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13C5D7-C02C-AA53-35AB-45E3C310B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Noah Gertsch, Samuel Baumgartner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B5BAF79-3E5A-CD8F-EB0E-48E9D784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D19E-CED6-1646-A12C-53DBD3A5943B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89496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elfer im Hintergrund: PowerPoint Raster und Führungslinien ...">
            <a:extLst>
              <a:ext uri="{FF2B5EF4-FFF2-40B4-BE49-F238E27FC236}">
                <a16:creationId xmlns:a16="http://schemas.microsoft.com/office/drawing/2014/main" id="{6C3436EC-ADA7-4DFD-FA50-F16AD131F5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3" t="9091" r="10049" b="1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66D942F-A9CC-538D-8BAE-1F443581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de-CH" sz="2800" b="1">
                <a:solidFill>
                  <a:schemeClr val="bg1"/>
                </a:solidFill>
              </a:rPr>
              <a:t>Inhalt</a:t>
            </a:r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67578EF-CF12-4045-EF49-9C73B060C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de-CH" sz="1700">
                <a:solidFill>
                  <a:schemeClr val="bg1"/>
                </a:solidFill>
              </a:rPr>
              <a:t>Guy Parmelin</a:t>
            </a:r>
          </a:p>
          <a:p>
            <a:r>
              <a:rPr lang="de-CH" sz="1700">
                <a:solidFill>
                  <a:schemeClr val="bg1"/>
                </a:solidFill>
              </a:rPr>
              <a:t>Departement</a:t>
            </a:r>
          </a:p>
          <a:p>
            <a:r>
              <a:rPr lang="de-CH" sz="1700">
                <a:solidFill>
                  <a:schemeClr val="bg1"/>
                </a:solidFill>
              </a:rPr>
              <a:t>Zahlen und Fakten</a:t>
            </a:r>
          </a:p>
          <a:p>
            <a:r>
              <a:rPr lang="de-CH" sz="1700">
                <a:solidFill>
                  <a:schemeClr val="bg1"/>
                </a:solidFill>
              </a:rPr>
              <a:t>Quiz</a:t>
            </a:r>
          </a:p>
          <a:p>
            <a:r>
              <a:rPr lang="de-CH" sz="1700">
                <a:solidFill>
                  <a:schemeClr val="bg1"/>
                </a:solidFill>
              </a:rPr>
              <a:t>Meinung &amp; Fragen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9256CA9-922B-B144-CBEF-0A51D8F0A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D19E-CED6-1646-A12C-53DBD3A5943B}" type="slidenum">
              <a:rPr lang="de-CH" smtClean="0">
                <a:solidFill>
                  <a:schemeClr val="bg1"/>
                </a:solidFill>
              </a:rPr>
              <a:t>2</a:t>
            </a:fld>
            <a:endParaRPr lang="de-CH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58562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D9B03A-7DF2-329A-AE7B-57395D689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de-CH" sz="2800" b="1">
                <a:solidFill>
                  <a:schemeClr val="bg1"/>
                </a:solidFill>
              </a:rPr>
              <a:t>Guy Parmelin</a:t>
            </a: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BB176CCE-1211-6666-75EA-23557ED98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700">
                <a:solidFill>
                  <a:schemeClr val="bg1"/>
                </a:solidFill>
              </a:rPr>
              <a:t>9. November 1959 </a:t>
            </a:r>
          </a:p>
          <a:p>
            <a:r>
              <a:rPr lang="en-US" sz="1700" err="1">
                <a:solidFill>
                  <a:schemeClr val="bg1"/>
                </a:solidFill>
              </a:rPr>
              <a:t>Bursins</a:t>
            </a:r>
            <a:r>
              <a:rPr lang="en-US" sz="1700">
                <a:solidFill>
                  <a:schemeClr val="bg1"/>
                </a:solidFill>
              </a:rPr>
              <a:t> (VD) </a:t>
            </a:r>
          </a:p>
          <a:p>
            <a:r>
              <a:rPr lang="en-US" sz="1700" err="1">
                <a:solidFill>
                  <a:schemeClr val="bg1"/>
                </a:solidFill>
              </a:rPr>
              <a:t>Eidgenössische</a:t>
            </a:r>
            <a:r>
              <a:rPr lang="en-US" sz="1700">
                <a:solidFill>
                  <a:schemeClr val="bg1"/>
                </a:solidFill>
              </a:rPr>
              <a:t> </a:t>
            </a:r>
            <a:r>
              <a:rPr lang="en-US" sz="1700" err="1">
                <a:solidFill>
                  <a:schemeClr val="bg1"/>
                </a:solidFill>
              </a:rPr>
              <a:t>Maturität</a:t>
            </a:r>
            <a:r>
              <a:rPr lang="en-US" sz="1700">
                <a:solidFill>
                  <a:schemeClr val="bg1"/>
                </a:solidFill>
              </a:rPr>
              <a:t> (</a:t>
            </a:r>
            <a:r>
              <a:rPr lang="en-US" sz="1700" err="1">
                <a:solidFill>
                  <a:schemeClr val="bg1"/>
                </a:solidFill>
              </a:rPr>
              <a:t>Latein-Englisch</a:t>
            </a:r>
            <a:r>
              <a:rPr lang="en-US" sz="1700">
                <a:solidFill>
                  <a:schemeClr val="bg1"/>
                </a:solidFill>
              </a:rPr>
              <a:t>)</a:t>
            </a:r>
          </a:p>
          <a:p>
            <a:r>
              <a:rPr lang="en-US" sz="1700">
                <a:solidFill>
                  <a:schemeClr val="bg1"/>
                </a:solidFill>
              </a:rPr>
              <a:t>1979 </a:t>
            </a:r>
            <a:r>
              <a:rPr lang="en-US" sz="1700" err="1">
                <a:solidFill>
                  <a:schemeClr val="bg1"/>
                </a:solidFill>
              </a:rPr>
              <a:t>Landwirt</a:t>
            </a:r>
            <a:endParaRPr lang="en-US" sz="1700">
              <a:solidFill>
                <a:schemeClr val="bg1"/>
              </a:solidFill>
            </a:endParaRPr>
          </a:p>
          <a:p>
            <a:r>
              <a:rPr lang="en-US" sz="1700">
                <a:solidFill>
                  <a:schemeClr val="bg1"/>
                </a:solidFill>
              </a:rPr>
              <a:t>1985 </a:t>
            </a:r>
            <a:r>
              <a:rPr lang="en-US" sz="1700" err="1">
                <a:solidFill>
                  <a:schemeClr val="bg1"/>
                </a:solidFill>
              </a:rPr>
              <a:t>Betriebsleiter</a:t>
            </a:r>
            <a:r>
              <a:rPr lang="en-US" sz="1700">
                <a:solidFill>
                  <a:schemeClr val="bg1"/>
                </a:solidFill>
              </a:rPr>
              <a:t> </a:t>
            </a:r>
            <a:r>
              <a:rPr lang="en-US" sz="1700" err="1">
                <a:solidFill>
                  <a:schemeClr val="bg1"/>
                </a:solidFill>
              </a:rPr>
              <a:t>Weinbau</a:t>
            </a:r>
            <a:endParaRPr lang="en-US" sz="1700">
              <a:solidFill>
                <a:schemeClr val="bg1"/>
              </a:solidFill>
            </a:endParaRPr>
          </a:p>
          <a:p>
            <a:r>
              <a:rPr lang="en-US" sz="1700" err="1">
                <a:solidFill>
                  <a:schemeClr val="bg1"/>
                </a:solidFill>
              </a:rPr>
              <a:t>Verheiratet</a:t>
            </a:r>
            <a:endParaRPr lang="en-US" sz="17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700">
              <a:solidFill>
                <a:schemeClr val="bg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872002-280E-4DB6-BA68-383B52183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D19E-CED6-1646-A12C-53DBD3A5943B}" type="slidenum">
              <a:rPr lang="de-CH" smtClean="0">
                <a:solidFill>
                  <a:schemeClr val="bg1"/>
                </a:solidFill>
              </a:rPr>
              <a:t>3</a:t>
            </a:fld>
            <a:endParaRPr lang="de-CH">
              <a:solidFill>
                <a:schemeClr val="bg1"/>
              </a:solidFill>
            </a:endParaRPr>
          </a:p>
        </p:txBody>
      </p:sp>
      <p:sp>
        <p:nvSpPr>
          <p:cNvPr id="5" name="Content Placeholder 2053">
            <a:extLst>
              <a:ext uri="{FF2B5EF4-FFF2-40B4-BE49-F238E27FC236}">
                <a16:creationId xmlns:a16="http://schemas.microsoft.com/office/drawing/2014/main" id="{4B70B657-CEDB-E480-1DDB-A0CE95D0259E}"/>
              </a:ext>
            </a:extLst>
          </p:cNvPr>
          <p:cNvSpPr txBox="1">
            <a:spLocks/>
          </p:cNvSpPr>
          <p:nvPr/>
        </p:nvSpPr>
        <p:spPr>
          <a:xfrm>
            <a:off x="4181092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err="1">
                <a:solidFill>
                  <a:schemeClr val="bg1"/>
                </a:solidFill>
              </a:rPr>
              <a:t>Seit</a:t>
            </a:r>
            <a:r>
              <a:rPr lang="en-US" sz="1700">
                <a:solidFill>
                  <a:schemeClr val="bg1"/>
                </a:solidFill>
              </a:rPr>
              <a:t> 1993 in der </a:t>
            </a:r>
            <a:r>
              <a:rPr lang="en-US" sz="1700" err="1">
                <a:solidFill>
                  <a:schemeClr val="bg1"/>
                </a:solidFill>
              </a:rPr>
              <a:t>Politik</a:t>
            </a:r>
            <a:endParaRPr lang="en-US" sz="1700">
              <a:solidFill>
                <a:schemeClr val="bg1"/>
              </a:solidFill>
            </a:endParaRPr>
          </a:p>
          <a:p>
            <a:r>
              <a:rPr lang="en-US" sz="1700">
                <a:solidFill>
                  <a:schemeClr val="bg1"/>
                </a:solidFill>
              </a:rPr>
              <a:t>1994-2003 </a:t>
            </a:r>
            <a:r>
              <a:rPr lang="en-US" sz="1700" err="1">
                <a:solidFill>
                  <a:schemeClr val="bg1"/>
                </a:solidFill>
              </a:rPr>
              <a:t>Grossen</a:t>
            </a:r>
            <a:r>
              <a:rPr lang="en-US" sz="1700">
                <a:solidFill>
                  <a:schemeClr val="bg1"/>
                </a:solidFill>
              </a:rPr>
              <a:t> Rats </a:t>
            </a:r>
            <a:r>
              <a:rPr lang="en-US" sz="1700" err="1">
                <a:solidFill>
                  <a:schemeClr val="bg1"/>
                </a:solidFill>
              </a:rPr>
              <a:t>Waad</a:t>
            </a:r>
            <a:endParaRPr lang="en-US" sz="1700">
              <a:solidFill>
                <a:schemeClr val="bg1"/>
              </a:solidFill>
            </a:endParaRPr>
          </a:p>
          <a:p>
            <a:r>
              <a:rPr lang="en-US" sz="1700">
                <a:solidFill>
                  <a:schemeClr val="bg1"/>
                </a:solidFill>
              </a:rPr>
              <a:t>2000-2004 President SVP </a:t>
            </a:r>
            <a:r>
              <a:rPr lang="en-US" sz="1700" err="1">
                <a:solidFill>
                  <a:schemeClr val="bg1"/>
                </a:solidFill>
              </a:rPr>
              <a:t>Waad</a:t>
            </a:r>
            <a:endParaRPr lang="en-US" sz="1700">
              <a:solidFill>
                <a:schemeClr val="bg1"/>
              </a:solidFill>
            </a:endParaRPr>
          </a:p>
          <a:p>
            <a:r>
              <a:rPr lang="en-US" sz="1700">
                <a:solidFill>
                  <a:schemeClr val="bg1"/>
                </a:solidFill>
              </a:rPr>
              <a:t>2003 </a:t>
            </a:r>
            <a:r>
              <a:rPr lang="en-US" sz="1700" err="1">
                <a:solidFill>
                  <a:schemeClr val="bg1"/>
                </a:solidFill>
              </a:rPr>
              <a:t>Nationalrat</a:t>
            </a:r>
            <a:endParaRPr lang="en-US" sz="1700">
              <a:solidFill>
                <a:schemeClr val="bg1"/>
              </a:solidFill>
            </a:endParaRPr>
          </a:p>
          <a:p>
            <a:r>
              <a:rPr lang="en-US" sz="1700" err="1">
                <a:solidFill>
                  <a:schemeClr val="bg1"/>
                </a:solidFill>
              </a:rPr>
              <a:t>Seit</a:t>
            </a:r>
            <a:r>
              <a:rPr lang="en-US" sz="1700">
                <a:solidFill>
                  <a:schemeClr val="bg1"/>
                </a:solidFill>
              </a:rPr>
              <a:t> 2015 Bundesrat </a:t>
            </a:r>
            <a:r>
              <a:rPr lang="en-US" sz="1700" err="1">
                <a:solidFill>
                  <a:schemeClr val="bg1"/>
                </a:solidFill>
              </a:rPr>
              <a:t>zuerst</a:t>
            </a:r>
            <a:r>
              <a:rPr lang="en-US" sz="1700">
                <a:solidFill>
                  <a:schemeClr val="bg1"/>
                </a:solidFill>
              </a:rPr>
              <a:t> VBS, </a:t>
            </a:r>
            <a:r>
              <a:rPr lang="en-US" sz="1700" err="1">
                <a:solidFill>
                  <a:schemeClr val="bg1"/>
                </a:solidFill>
              </a:rPr>
              <a:t>dann</a:t>
            </a:r>
            <a:r>
              <a:rPr lang="en-US" sz="1700">
                <a:solidFill>
                  <a:schemeClr val="bg1"/>
                </a:solidFill>
              </a:rPr>
              <a:t> WBF </a:t>
            </a:r>
          </a:p>
          <a:p>
            <a:r>
              <a:rPr lang="en-US" sz="1700">
                <a:solidFill>
                  <a:schemeClr val="bg1"/>
                </a:solidFill>
              </a:rPr>
              <a:t>2019 </a:t>
            </a:r>
            <a:r>
              <a:rPr lang="en-US" sz="1700" err="1">
                <a:solidFill>
                  <a:schemeClr val="bg1"/>
                </a:solidFill>
              </a:rPr>
              <a:t>Bundesratspresident</a:t>
            </a:r>
            <a:r>
              <a:rPr lang="en-US" sz="170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28" name="Picture 4" descr="SVP Schweiz - Guy Parmelin">
            <a:extLst>
              <a:ext uri="{FF2B5EF4-FFF2-40B4-BE49-F238E27FC236}">
                <a16:creationId xmlns:a16="http://schemas.microsoft.com/office/drawing/2014/main" id="{05942CC2-5374-8032-58EB-F443D6465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534" y="200850"/>
            <a:ext cx="4934885" cy="645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401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4104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Das Eidgenössische Departement für Wirtschaft, Bildung und Forschung (WBF)">
            <a:extLst>
              <a:ext uri="{FF2B5EF4-FFF2-40B4-BE49-F238E27FC236}">
                <a16:creationId xmlns:a16="http://schemas.microsoft.com/office/drawing/2014/main" id="{EF9E783C-99BA-17E6-26E0-9C9C01A9A7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4509042-4FF2-AAD1-F469-FB848C55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CH">
                <a:solidFill>
                  <a:srgbClr val="FFFFFF"/>
                </a:solidFill>
              </a:rPr>
              <a:t>Departement WBF</a:t>
            </a:r>
          </a:p>
        </p:txBody>
      </p:sp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27C48649-1104-BC7A-9E5D-EF2624A5A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rtl="0">
              <a:buFont typeface="Arial" panose="020B0604020202020204" pitchFamily="34" charset="0"/>
              <a:buChar char="•"/>
            </a:pPr>
            <a:r>
              <a:rPr lang="de-CH"/>
              <a:t>Gestaltung der Wirtschaftsregeln, Arbeitsmarktregulierung und Interessenvertretung im Ausland</a:t>
            </a:r>
          </a:p>
          <a:p>
            <a:pPr marL="0" indent="0" rtl="0">
              <a:buNone/>
            </a:pPr>
            <a:endParaRPr lang="de-CH"/>
          </a:p>
          <a:p>
            <a:pPr rtl="0">
              <a:buFont typeface="Arial" panose="020B0604020202020204" pitchFamily="34" charset="0"/>
              <a:buChar char="•"/>
            </a:pPr>
            <a:r>
              <a:rPr lang="de-CH"/>
              <a:t>Förderung der Berufsbildung und Unterstützung der Forschung</a:t>
            </a:r>
          </a:p>
          <a:p>
            <a:pPr marL="0" indent="0" rtl="0">
              <a:buNone/>
            </a:pPr>
            <a:endParaRPr lang="de-CH"/>
          </a:p>
          <a:p>
            <a:pPr rtl="0">
              <a:buFont typeface="Arial" panose="020B0604020202020204" pitchFamily="34" charset="0"/>
              <a:buChar char="•"/>
            </a:pPr>
            <a:r>
              <a:rPr lang="de-CH"/>
              <a:t>Verantwortung für die Versorgung der Schweiz mit lebenswichtigen Gütern</a:t>
            </a:r>
          </a:p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5EA6D6-D41F-3BF3-2E57-3849FE727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AE4D19E-CED6-1646-A12C-53DBD3A5943B}" type="slidenum">
              <a:rPr lang="de-CH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de-C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40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Kursdiagramm mit blauen Grafiken">
            <a:extLst>
              <a:ext uri="{FF2B5EF4-FFF2-40B4-BE49-F238E27FC236}">
                <a16:creationId xmlns:a16="http://schemas.microsoft.com/office/drawing/2014/main" id="{E70971EF-E464-EAD0-8B1F-FBEB5D6F43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97" r="10303" b="3097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BE8BE82-8AB3-026D-510B-EE8C0B869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31876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err="1">
                <a:solidFill>
                  <a:schemeClr val="bg1"/>
                </a:solidFill>
              </a:rPr>
              <a:t>Aktuelle</a:t>
            </a:r>
            <a:r>
              <a:rPr lang="en-US" sz="3600">
                <a:solidFill>
                  <a:schemeClr val="bg1"/>
                </a:solidFill>
              </a:rPr>
              <a:t> </a:t>
            </a:r>
            <a:r>
              <a:rPr lang="en-US" sz="3600" err="1">
                <a:solidFill>
                  <a:schemeClr val="bg1"/>
                </a:solidFill>
              </a:rPr>
              <a:t>Themen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A6E80A6-EEB1-AF83-DE9C-B6455BB66EC8}"/>
              </a:ext>
            </a:extLst>
          </p:cNvPr>
          <p:cNvSpPr txBox="1"/>
          <p:nvPr/>
        </p:nvSpPr>
        <p:spPr>
          <a:xfrm>
            <a:off x="371094" y="2718054"/>
            <a:ext cx="5608920" cy="36978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bg1"/>
                </a:solidFill>
              </a:rPr>
              <a:t>Energieversorgung</a:t>
            </a:r>
            <a:r>
              <a:rPr lang="en-US">
                <a:solidFill>
                  <a:schemeClr val="bg1"/>
                </a:solidFill>
              </a:rPr>
              <a:t>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Gas </a:t>
            </a:r>
            <a:r>
              <a:rPr lang="en-US" err="1">
                <a:solidFill>
                  <a:schemeClr val="bg1"/>
                </a:solidFill>
              </a:rPr>
              <a:t>Mangel</a:t>
            </a:r>
            <a:r>
              <a:rPr lang="en-US">
                <a:solidFill>
                  <a:schemeClr val="bg1"/>
                </a:solidFill>
              </a:rPr>
              <a:t> (Ukraine Krieg)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Strom </a:t>
            </a:r>
            <a:r>
              <a:rPr lang="en-US" err="1">
                <a:solidFill>
                  <a:schemeClr val="bg1"/>
                </a:solidFill>
              </a:rPr>
              <a:t>Mangel</a:t>
            </a:r>
            <a:r>
              <a:rPr lang="en-US">
                <a:solidFill>
                  <a:schemeClr val="bg1"/>
                </a:solidFill>
              </a:rPr>
              <a:t>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bg1"/>
                </a:solidFill>
              </a:rPr>
              <a:t>Freihandel</a:t>
            </a:r>
            <a:r>
              <a:rPr lang="en-US">
                <a:solidFill>
                  <a:schemeClr val="bg1"/>
                </a:solidFill>
              </a:rPr>
              <a:t> EU/UK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bg1"/>
                </a:solidFill>
              </a:rPr>
              <a:t>Finanzdienstleistungsabkommen</a:t>
            </a:r>
            <a:r>
              <a:rPr lang="en-US">
                <a:solidFill>
                  <a:schemeClr val="bg1"/>
                </a:solidFill>
              </a:rPr>
              <a:t> UK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bg1"/>
                </a:solidFill>
              </a:rPr>
              <a:t>Verhandlungen</a:t>
            </a:r>
            <a:r>
              <a:rPr lang="en-US">
                <a:solidFill>
                  <a:schemeClr val="bg1"/>
                </a:solidFill>
              </a:rPr>
              <a:t> EU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bg1"/>
                </a:solidFill>
              </a:rPr>
              <a:t>Russland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Sanktionen</a:t>
            </a:r>
            <a:endParaRPr lang="en-US">
              <a:solidFill>
                <a:schemeClr val="bg1"/>
              </a:solidFill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bg1"/>
                </a:solidFill>
              </a:rPr>
              <a:t>Einfrieren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russischer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vermögen</a:t>
            </a:r>
            <a:endParaRPr lang="en-US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bg1"/>
                </a:solidFill>
              </a:rPr>
              <a:t>Digitalisierung</a:t>
            </a:r>
            <a:endParaRPr lang="en-US">
              <a:solidFill>
                <a:schemeClr val="bg1"/>
              </a:solidFill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bg1"/>
                </a:solidFill>
              </a:rPr>
              <a:t>Bildung</a:t>
            </a:r>
            <a:endParaRPr lang="en-US">
              <a:solidFill>
                <a:schemeClr val="bg1"/>
              </a:solidFill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bg1"/>
                </a:solidFill>
              </a:rPr>
              <a:t>Wirtschaft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2A4251-F0AA-0CDA-AAF9-675DDC43B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70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AE4D19E-CED6-1646-A12C-53DBD3A5943B}" type="slidenum">
              <a:rPr lang="en-US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5</a:t>
            </a:fld>
            <a:endParaRPr lang="en-US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30190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5B0F5D-F429-4924-414F-0C22F042E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4" cy="1323439"/>
          </a:xfrm>
        </p:spPr>
        <p:txBody>
          <a:bodyPr anchor="t">
            <a:normAutofit/>
          </a:bodyPr>
          <a:lstStyle/>
          <a:p>
            <a:r>
              <a:rPr lang="de-CH" sz="4000">
                <a:solidFill>
                  <a:schemeClr val="bg1"/>
                </a:solidFill>
              </a:rPr>
              <a:t>Zahlen und Fakten</a:t>
            </a:r>
          </a:p>
        </p:txBody>
      </p:sp>
      <p:sp>
        <p:nvSpPr>
          <p:cNvPr id="5126" name="Content Placeholder 5125">
            <a:extLst>
              <a:ext uri="{FF2B5EF4-FFF2-40B4-BE49-F238E27FC236}">
                <a16:creationId xmlns:a16="http://schemas.microsoft.com/office/drawing/2014/main" id="{499CC9D5-8998-C19A-5ABF-79023ED36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3267"/>
            <a:ext cx="4391024" cy="3027433"/>
          </a:xfrm>
        </p:spPr>
        <p:txBody>
          <a:bodyPr>
            <a:normAutofit/>
          </a:bodyPr>
          <a:lstStyle/>
          <a:p>
            <a:r>
              <a:rPr lang="en-US" sz="2400" err="1">
                <a:solidFill>
                  <a:schemeClr val="bg1">
                    <a:alpha val="80000"/>
                  </a:schemeClr>
                </a:solidFill>
              </a:rPr>
              <a:t>Anzahl</a:t>
            </a:r>
            <a:r>
              <a:rPr lang="en-US" sz="2400">
                <a:solidFill>
                  <a:schemeClr val="bg1">
                    <a:alpha val="80000"/>
                  </a:schemeClr>
                </a:solidFill>
              </a:rPr>
              <a:t> der </a:t>
            </a:r>
            <a:r>
              <a:rPr lang="en-US" sz="2400" err="1">
                <a:solidFill>
                  <a:schemeClr val="bg1">
                    <a:alpha val="80000"/>
                  </a:schemeClr>
                </a:solidFill>
              </a:rPr>
              <a:t>Vollzeitstellen</a:t>
            </a:r>
            <a:r>
              <a:rPr lang="en-US" sz="2400">
                <a:solidFill>
                  <a:schemeClr val="bg1">
                    <a:alpha val="80000"/>
                  </a:schemeClr>
                </a:solidFill>
              </a:rPr>
              <a:t>= 2212 (2022)</a:t>
            </a:r>
          </a:p>
          <a:p>
            <a:r>
              <a:rPr lang="en-US" sz="2400" err="1">
                <a:solidFill>
                  <a:schemeClr val="bg1">
                    <a:alpha val="80000"/>
                  </a:schemeClr>
                </a:solidFill>
              </a:rPr>
              <a:t>Aufwand</a:t>
            </a:r>
            <a:r>
              <a:rPr lang="en-US" sz="2400">
                <a:solidFill>
                  <a:schemeClr val="bg1">
                    <a:alpha val="80000"/>
                  </a:schemeClr>
                </a:solidFill>
              </a:rPr>
              <a:t> des WBF = 12,67 </a:t>
            </a:r>
            <a:r>
              <a:rPr lang="en-US" sz="2400" err="1">
                <a:solidFill>
                  <a:schemeClr val="bg1">
                    <a:alpha val="80000"/>
                  </a:schemeClr>
                </a:solidFill>
              </a:rPr>
              <a:t>Mrd</a:t>
            </a:r>
            <a:r>
              <a:rPr lang="en-US" sz="2400">
                <a:solidFill>
                  <a:schemeClr val="bg1">
                    <a:alpha val="80000"/>
                  </a:schemeClr>
                </a:solidFill>
              </a:rPr>
              <a:t> (2022)</a:t>
            </a:r>
          </a:p>
        </p:txBody>
      </p:sp>
      <p:grpSp>
        <p:nvGrpSpPr>
          <p:cNvPr id="5131" name="Group 5130">
            <a:extLst>
              <a:ext uri="{FF2B5EF4-FFF2-40B4-BE49-F238E27FC236}">
                <a16:creationId xmlns:a16="http://schemas.microsoft.com/office/drawing/2014/main" id="{D44E3F87-3D58-4B03-86B2-15A5C5B9C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5132" name="Group 5131">
              <a:extLst>
                <a:ext uri="{FF2B5EF4-FFF2-40B4-BE49-F238E27FC236}">
                  <a16:creationId xmlns:a16="http://schemas.microsoft.com/office/drawing/2014/main" id="{B4D09509-F6FC-47A6-B196-CCCFD8E83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5136" name="Freeform: Shape 5135">
                <a:extLst>
                  <a:ext uri="{FF2B5EF4-FFF2-40B4-BE49-F238E27FC236}">
                    <a16:creationId xmlns:a16="http://schemas.microsoft.com/office/drawing/2014/main" id="{BA5B9D66-192D-4F12-964D-2B23A1D27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137" name="Freeform: Shape 5136">
                <a:extLst>
                  <a:ext uri="{FF2B5EF4-FFF2-40B4-BE49-F238E27FC236}">
                    <a16:creationId xmlns:a16="http://schemas.microsoft.com/office/drawing/2014/main" id="{C9C14E68-C469-4A71-AF08-169DB545FC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33" name="Group 5132">
              <a:extLst>
                <a:ext uri="{FF2B5EF4-FFF2-40B4-BE49-F238E27FC236}">
                  <a16:creationId xmlns:a16="http://schemas.microsoft.com/office/drawing/2014/main" id="{B2C18990-7F62-45E8-B68F-47E95E481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5134" name="Freeform: Shape 5133">
                <a:extLst>
                  <a:ext uri="{FF2B5EF4-FFF2-40B4-BE49-F238E27FC236}">
                    <a16:creationId xmlns:a16="http://schemas.microsoft.com/office/drawing/2014/main" id="{AC206BB2-3759-4DF0-9932-7445B6367A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135" name="Freeform: Shape 5134">
                <a:extLst>
                  <a:ext uri="{FF2B5EF4-FFF2-40B4-BE49-F238E27FC236}">
                    <a16:creationId xmlns:a16="http://schemas.microsoft.com/office/drawing/2014/main" id="{381FA6FA-3CB6-4F57-8871-82DDE5BE86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3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9FB0691-6D67-02B5-50CC-F0562B8A3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0005" y="6483557"/>
            <a:ext cx="441995" cy="37444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AE4D19E-CED6-1646-A12C-53DBD3A5943B}" type="slidenum">
              <a:rPr lang="de-CH" sz="1600">
                <a:solidFill>
                  <a:schemeClr val="bg1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de-CH" sz="1600">
              <a:solidFill>
                <a:schemeClr val="bg1"/>
              </a:solidFill>
            </a:endParaRPr>
          </a:p>
        </p:txBody>
      </p:sp>
      <p:pic>
        <p:nvPicPr>
          <p:cNvPr id="1026" name="Picture 2" descr="10.200+ Fotos, Bilder und lizenzfreie Bilder zu Zahlen Daten ...">
            <a:extLst>
              <a:ext uri="{FF2B5EF4-FFF2-40B4-BE49-F238E27FC236}">
                <a16:creationId xmlns:a16="http://schemas.microsoft.com/office/drawing/2014/main" id="{37E9D662-2152-0166-441D-A2B4EB425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564" y="1740043"/>
            <a:ext cx="6317438" cy="386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0A78BA22-D05D-9CCA-D5DA-AE8A10230FB9}"/>
              </a:ext>
            </a:extLst>
          </p:cNvPr>
          <p:cNvSpPr/>
          <p:nvPr/>
        </p:nvSpPr>
        <p:spPr>
          <a:xfrm>
            <a:off x="5918551" y="736375"/>
            <a:ext cx="5615872" cy="10036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4291495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6" name="Rectangle 6185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14 Totally Fun Kahoot Ideas and Tips You'll Want To Try Right Away - The  Edvocate">
            <a:extLst>
              <a:ext uri="{FF2B5EF4-FFF2-40B4-BE49-F238E27FC236}">
                <a16:creationId xmlns:a16="http://schemas.microsoft.com/office/drawing/2014/main" id="{45A5B20E-9B2A-D2A9-CE09-7A7AF86334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2" r="-1" b="7176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C4E4C8F-44A0-9946-C0D6-C08157D6C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100" b="1">
                <a:solidFill>
                  <a:schemeClr val="bg1"/>
                </a:solidFill>
                <a:hlinkClick r:id="rId3"/>
              </a:rPr>
              <a:t>https://create.kahoot.it/details/bfbd6218-3e21-4ec8-9443-d21c3497e4ba</a:t>
            </a:r>
            <a:endParaRPr lang="en-US" sz="4100" b="1">
              <a:solidFill>
                <a:schemeClr val="bg1"/>
              </a:solidFill>
            </a:endParaRPr>
          </a:p>
        </p:txBody>
      </p:sp>
      <p:sp>
        <p:nvSpPr>
          <p:cNvPr id="6188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1414DE6-2E6C-8918-EBD5-040290D60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AE4D19E-CED6-1646-A12C-53DBD3A5943B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7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53490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7" name="Rectangle 7176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Neuer Fragen- und Wissenskatalog – DRB Kampfrichterseite">
            <a:extLst>
              <a:ext uri="{FF2B5EF4-FFF2-40B4-BE49-F238E27FC236}">
                <a16:creationId xmlns:a16="http://schemas.microsoft.com/office/drawing/2014/main" id="{E6DA34B1-53C2-9216-1DA3-44BD194730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" r="28534" b="9091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7178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A71C522-2A87-3ABA-FC88-1EA83430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15" y="1451610"/>
            <a:ext cx="3420730" cy="598933"/>
          </a:xfrm>
        </p:spPr>
        <p:txBody>
          <a:bodyPr anchor="b">
            <a:normAutofit/>
          </a:bodyPr>
          <a:lstStyle/>
          <a:p>
            <a:r>
              <a:rPr lang="de-CH" sz="2800">
                <a:solidFill>
                  <a:schemeClr val="bg1"/>
                </a:solidFill>
              </a:rPr>
              <a:t>Meinungen &amp; Fragen</a:t>
            </a:r>
          </a:p>
        </p:txBody>
      </p:sp>
      <p:sp>
        <p:nvSpPr>
          <p:cNvPr id="7181" name="Rectangle 718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83" name="Rectangle 718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CEFB09-E1FA-C444-DBA1-57B150B0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706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AE4D19E-CED6-1646-A12C-53DBD3A5943B}" type="slidenum">
              <a:rPr lang="de-CH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8</a:t>
            </a:fld>
            <a:endParaRPr lang="de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9826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</vt:lpstr>
      <vt:lpstr>PowerPoint Presentation</vt:lpstr>
      <vt:lpstr>Inhalt</vt:lpstr>
      <vt:lpstr>Guy Parmelin</vt:lpstr>
      <vt:lpstr>Departement WBF</vt:lpstr>
      <vt:lpstr>Aktuelle Themen</vt:lpstr>
      <vt:lpstr>Zahlen und Fakten</vt:lpstr>
      <vt:lpstr>https://create.kahoot.it/details/bfbd6218-3e21-4ec8-9443-d21c3497e4ba</vt:lpstr>
      <vt:lpstr>Meinungen &amp; Fragen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Gertsch Noah</dc:creator>
  <cp:revision>1</cp:revision>
  <dcterms:created xsi:type="dcterms:W3CDTF">2023-12-11T14:10:06Z</dcterms:created>
  <dcterms:modified xsi:type="dcterms:W3CDTF">2024-01-15T13:25:47Z</dcterms:modified>
</cp:coreProperties>
</file>